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3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5CFEDE2E-1BBC-4E4B-B0AE-C73D99BDAD9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8"/>
            <p14:sldId id="267"/>
            <p14:sldId id="269"/>
            <p14:sldId id="273"/>
            <p14:sldId id="270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10"/>
    <p:restoredTop sz="94656"/>
  </p:normalViewPr>
  <p:slideViewPr>
    <p:cSldViewPr snapToGrid="0" snapToObjects="1">
      <p:cViewPr>
        <p:scale>
          <a:sx n="81" d="100"/>
          <a:sy n="81" d="100"/>
        </p:scale>
        <p:origin x="1744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14A09-066A-B440-BAD5-09FD5BBF5539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1B94D-5BFE-4C4A-B050-9CEB9B01DE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606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51B94D-5BFE-4C4A-B050-9CEB9B01DE6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76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1170A-E245-4541-A749-ABF1226A6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648A77D-6294-C643-9BA7-B478EB0295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86DACC-F0BA-374E-8B72-0096214D9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848731-F9D7-884A-B79D-CF64757E0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F85F2C-DE4C-AB44-BA22-F163EF77E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46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C4C8B1-4539-8343-BFDE-71B47879C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E2ED57A-00C7-B749-BAEA-1E039F9B2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272F6D-79F9-FF49-A541-72910CFA7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F937F5-237F-2B44-8F74-98F89CAC0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19DC4B-829B-8545-A0B8-DC3E11C11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24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26F029C-E2B6-644D-B47F-4CE85C19C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DC488B-37E7-C64B-9A97-80C6F89C9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FBC229-310B-1146-872C-69C06C7D7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12053D-E72C-4045-B06D-6147084F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105AAC-D9E8-9140-BB53-3393D5812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421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C503C6-5B8C-C244-AB03-D9484A78E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429B04-2814-0941-B4D8-64824B741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48598D-1844-D14E-B773-9A33D8CF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AEBE5-7CAA-7149-BEAC-6E3C37927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8FB60C-34E9-6F45-B1F1-99F41C537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249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6A4D73-0944-7B44-9723-AFC03056C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06C6BD-3ABD-5C4B-8D0A-2AAFF5704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8611B9-EEDA-0F44-92D6-3C265F659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91E3D3-36D7-4D44-97DA-A2773C533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7C197A-52F8-DD46-B50C-6FB9C123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0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666906-4F83-9E44-90C3-862783EB3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28C7A7-D151-0A4C-B88B-095DCB0EAB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5E3EA9C-E55D-1143-A21F-A32619C56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D18198-6A7E-2742-BFD9-5093D366D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61CE01-97AE-574F-94AB-FE45DE470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F671BE-21F3-9949-867E-0F339409E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55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B84B50-26A5-264C-BAF8-B24D3D63D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1C6B6A-5033-7047-86E2-CE607DF7C0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8548FAA-2A3A-9642-BA8C-BC2D588F1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940392-2C3C-7E41-AB70-1804A4A544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CE7460E-AE93-1D42-B3B1-B0D5ACDCC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5B0B062-D6A3-B247-8B2E-E944204F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5DD65F8-FFD6-8441-8396-69649797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7B87B4-483A-864E-953F-B786CD206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685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DE74B-E5CC-8C4F-B373-3804370A2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434606-AC54-5341-9ED3-9FB59C3DF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B8A5B0-296C-744E-A22F-D09783C2B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7B9C7A-DE06-D640-ABF1-5D6857300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65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24C5161-5B0C-7841-996D-9C61978AA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B67B29C-3B79-6545-AC4B-9080D6483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06D3835-1D33-BA49-A0E9-B2CECFB72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42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093DFB-53D4-A742-845E-C8ECB9F21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8FC0AA-9AEB-144A-B307-0BFFBD852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97F224-423D-2F4B-BBA1-84D80BC04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5877A6-7767-C84C-BFE8-58BD2C08A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2AFAD04-279B-E844-91A7-1D41D9308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9AEAA1-ABE8-4740-9027-5A00BB264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8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7EE115-EEBD-5245-AF74-2EF7CFACB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9E25085-21F5-CA44-8B73-528F50AC24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EF9990-11F2-A64D-9DE5-60271C1E2A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22BC1F-C744-5647-BDE3-D160BA9F0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BE7ED4-2288-E141-880A-B65598FD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A7E6003-55CA-1749-A48A-419A5489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98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836AD82-7049-294A-958A-1AFFAC2DD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AC95370-3661-824C-992D-A3568916E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23F50D-D711-F144-801A-43A8C4706D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1BAA3-8CD8-8B47-A6B9-3B13545E1DEE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9CD54B-FEE2-2645-AE24-262CA2561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3F4484-57A0-5641-AC08-25D763DEB8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7370D-3EFA-B440-9803-E0FF38DEBF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89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PHP:_Hypertext_Preprocessor" TargetMode="External"/><Relationship Id="rId2" Type="http://schemas.openxmlformats.org/officeDocument/2006/relationships/hyperlink" Target="https://fr.wikipedia.org/wiki/Base_de_donn%C3%A9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2C8235-E649-6F44-8970-7C9A028A3F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R3.01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EF71BE7-2455-D241-AE5B-1119741CBA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PDO</a:t>
            </a:r>
          </a:p>
        </p:txBody>
      </p:sp>
    </p:spTree>
    <p:extLst>
      <p:ext uri="{BB962C8B-B14F-4D97-AF65-F5344CB8AC3E}">
        <p14:creationId xmlns:p14="http://schemas.microsoft.com/office/powerpoint/2010/main" val="759396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B88B5C-84AF-0F4B-831C-00D81FD34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User avec </a:t>
            </a:r>
            <a:r>
              <a:rPr lang="fr-FR" dirty="0" err="1"/>
              <a:t>sqlite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FDCE3F-314F-DB4C-90E1-031AADCDFF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pdo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/>
              <a:t>new PDO</a:t>
            </a:r>
            <a:r>
              <a:rPr lang="fr-FR" dirty="0">
                <a:effectLst/>
              </a:rPr>
              <a:t>(</a:t>
            </a:r>
            <a:r>
              <a:rPr lang="fr-FR" dirty="0"/>
              <a:t>"</a:t>
            </a:r>
            <a:r>
              <a:rPr lang="fr-FR" dirty="0" err="1"/>
              <a:t>sqlite</a:t>
            </a:r>
            <a:r>
              <a:rPr lang="fr-FR" dirty="0"/>
              <a:t>:./</a:t>
            </a:r>
            <a:r>
              <a:rPr lang="fr-FR" dirty="0" err="1"/>
              <a:t>madb.db</a:t>
            </a:r>
            <a:r>
              <a:rPr lang="fr-FR" dirty="0"/>
              <a:t>"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/>
              <a:t>$</a:t>
            </a:r>
            <a:r>
              <a:rPr lang="fr-FR" dirty="0" err="1"/>
              <a:t>pdo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prepare</a:t>
            </a:r>
            <a:r>
              <a:rPr lang="fr-FR" dirty="0">
                <a:effectLst/>
              </a:rPr>
              <a:t>(</a:t>
            </a:r>
            <a:r>
              <a:rPr lang="fr-FR" dirty="0"/>
              <a:t>"SELECT </a:t>
            </a:r>
            <a:r>
              <a:rPr lang="fr-FR" i="1" dirty="0"/>
              <a:t>*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user"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execute</a:t>
            </a:r>
            <a:r>
              <a:rPr lang="fr-FR" dirty="0">
                <a:effectLst/>
              </a:rPr>
              <a:t>();</a:t>
            </a:r>
            <a:br>
              <a:rPr lang="fr-FR" dirty="0">
                <a:effectLst/>
              </a:rPr>
            </a:br>
            <a:r>
              <a:rPr lang="fr-FR" dirty="0" err="1"/>
              <a:t>echo</a:t>
            </a:r>
            <a:r>
              <a:rPr lang="fr-FR" dirty="0"/>
              <a:t> "&lt;</a:t>
            </a:r>
            <a:r>
              <a:rPr lang="fr-FR" dirty="0" err="1"/>
              <a:t>pre</a:t>
            </a:r>
            <a:r>
              <a:rPr lang="fr-FR" dirty="0"/>
              <a:t>&gt;"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i="1" dirty="0" err="1"/>
              <a:t>var_dump</a:t>
            </a:r>
            <a:r>
              <a:rPr lang="fr-FR" dirty="0">
                <a:effectLst/>
              </a:rPr>
              <a:t>(</a:t>
            </a: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fetchAll</a:t>
            </a:r>
            <a:r>
              <a:rPr lang="fr-FR" dirty="0">
                <a:effectLst/>
              </a:rPr>
              <a:t>());</a:t>
            </a:r>
            <a:br>
              <a:rPr lang="fr-FR" dirty="0">
                <a:effectLst/>
              </a:rPr>
            </a:br>
            <a:r>
              <a:rPr lang="fr-FR" dirty="0" err="1"/>
              <a:t>echo</a:t>
            </a:r>
            <a:r>
              <a:rPr lang="fr-FR" dirty="0"/>
              <a:t> "&lt;/</a:t>
            </a:r>
            <a:r>
              <a:rPr lang="fr-FR" dirty="0" err="1"/>
              <a:t>pre</a:t>
            </a:r>
            <a:r>
              <a:rPr lang="fr-FR" dirty="0"/>
              <a:t>&gt;"</a:t>
            </a:r>
            <a:r>
              <a:rPr lang="fr-FR" dirty="0">
                <a:effectLst/>
              </a:rPr>
              <a:t>;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9E041E-25EA-004E-A5E3-1C1BA43554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Données au format indexé et associatif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(1) { [0]=&gt; </a:t>
            </a:r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(4) {</a:t>
            </a:r>
          </a:p>
          <a:p>
            <a:pPr marL="0" indent="0">
              <a:buNone/>
            </a:pPr>
            <a:r>
              <a:rPr lang="fr-FR" dirty="0"/>
              <a:t> ["login"]=&gt; string(5) "</a:t>
            </a:r>
            <a:r>
              <a:rPr lang="fr-FR" dirty="0" err="1"/>
              <a:t>raoul</a:t>
            </a:r>
            <a:r>
              <a:rPr lang="fr-FR" dirty="0"/>
              <a:t>" </a:t>
            </a:r>
          </a:p>
          <a:p>
            <a:pPr marL="0" indent="0">
              <a:buNone/>
            </a:pPr>
            <a:r>
              <a:rPr lang="fr-FR" dirty="0"/>
              <a:t>[0]=&gt; string(5) "</a:t>
            </a:r>
            <a:r>
              <a:rPr lang="fr-FR" dirty="0" err="1"/>
              <a:t>raoul</a:t>
            </a:r>
            <a:r>
              <a:rPr lang="fr-FR" dirty="0"/>
              <a:t>" ["</a:t>
            </a:r>
            <a:r>
              <a:rPr lang="fr-FR" dirty="0" err="1"/>
              <a:t>password</a:t>
            </a:r>
            <a:r>
              <a:rPr lang="fr-FR" dirty="0"/>
              <a:t>"]=&gt; string(4) "</a:t>
            </a:r>
            <a:r>
              <a:rPr lang="fr-FR" dirty="0" err="1"/>
              <a:t>pass</a:t>
            </a:r>
            <a:r>
              <a:rPr lang="fr-FR" dirty="0"/>
              <a:t>" [1]=&gt; string(4) "</a:t>
            </a:r>
            <a:r>
              <a:rPr lang="fr-FR" dirty="0" err="1"/>
              <a:t>pass</a:t>
            </a:r>
            <a:r>
              <a:rPr lang="fr-FR" dirty="0"/>
              <a:t>" } } </a:t>
            </a:r>
          </a:p>
        </p:txBody>
      </p:sp>
    </p:spTree>
    <p:extLst>
      <p:ext uri="{BB962C8B-B14F-4D97-AF65-F5344CB8AC3E}">
        <p14:creationId xmlns:p14="http://schemas.microsoft.com/office/powerpoint/2010/main" val="2624470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B88B5C-84AF-0F4B-831C-00D81FD34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User avec </a:t>
            </a:r>
            <a:r>
              <a:rPr lang="fr-FR" dirty="0" err="1"/>
              <a:t>sqlite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FDCE3F-314F-DB4C-90E1-031AADCDFF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fetchAll</a:t>
            </a:r>
            <a:r>
              <a:rPr lang="fr-FR" dirty="0">
                <a:effectLst/>
              </a:rPr>
              <a:t>(</a:t>
            </a:r>
            <a:r>
              <a:rPr lang="fr-FR" dirty="0"/>
              <a:t>PDO</a:t>
            </a:r>
            <a:r>
              <a:rPr lang="fr-FR" dirty="0">
                <a:effectLst/>
              </a:rPr>
              <a:t>::</a:t>
            </a:r>
            <a:r>
              <a:rPr lang="fr-FR" i="1" dirty="0"/>
              <a:t>FETCH_ASSOC</a:t>
            </a:r>
            <a:r>
              <a:rPr lang="fr-FR" dirty="0">
                <a:effectLst/>
              </a:rPr>
              <a:t>)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9E041E-25EA-004E-A5E3-1C1BA43554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Données au format associatif</a:t>
            </a:r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(1) { [0]=&gt; </a:t>
            </a:r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(2) {</a:t>
            </a:r>
          </a:p>
          <a:p>
            <a:pPr marL="0" indent="0">
              <a:buNone/>
            </a:pPr>
            <a:r>
              <a:rPr lang="fr-FR" dirty="0"/>
              <a:t> ["login"]=&gt; string(5) "</a:t>
            </a:r>
            <a:r>
              <a:rPr lang="fr-FR" dirty="0" err="1"/>
              <a:t>raoul</a:t>
            </a:r>
            <a:r>
              <a:rPr lang="fr-FR" dirty="0"/>
              <a:t>" ["</a:t>
            </a:r>
            <a:r>
              <a:rPr lang="fr-FR" dirty="0" err="1"/>
              <a:t>password</a:t>
            </a:r>
            <a:r>
              <a:rPr lang="fr-FR" dirty="0"/>
              <a:t>"]=&gt; string(4) "</a:t>
            </a:r>
            <a:r>
              <a:rPr lang="fr-FR" dirty="0" err="1"/>
              <a:t>pass</a:t>
            </a:r>
            <a:r>
              <a:rPr lang="fr-FR" dirty="0"/>
              <a:t>" </a:t>
            </a:r>
          </a:p>
          <a:p>
            <a:pPr marL="0" indent="0">
              <a:buNone/>
            </a:pPr>
            <a:r>
              <a:rPr lang="fr-FR" dirty="0"/>
              <a:t>} }</a:t>
            </a:r>
          </a:p>
        </p:txBody>
      </p:sp>
    </p:spTree>
    <p:extLst>
      <p:ext uri="{BB962C8B-B14F-4D97-AF65-F5344CB8AC3E}">
        <p14:creationId xmlns:p14="http://schemas.microsoft.com/office/powerpoint/2010/main" val="3555088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B88B5C-84AF-0F4B-831C-00D81FD34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User avec </a:t>
            </a:r>
            <a:r>
              <a:rPr lang="fr-FR" dirty="0" err="1"/>
              <a:t>sqlite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FDCE3F-314F-DB4C-90E1-031AADCDFF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class User </a:t>
            </a:r>
            <a:r>
              <a:rPr lang="fr-FR" dirty="0">
                <a:effectLst/>
              </a:rPr>
              <a:t>{}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fetchAll</a:t>
            </a:r>
            <a:r>
              <a:rPr lang="fr-FR" dirty="0">
                <a:effectLst/>
              </a:rPr>
              <a:t>(</a:t>
            </a:r>
            <a:r>
              <a:rPr lang="fr-FR" dirty="0"/>
              <a:t>PDO</a:t>
            </a:r>
            <a:r>
              <a:rPr lang="fr-FR" dirty="0">
                <a:effectLst/>
              </a:rPr>
              <a:t>::</a:t>
            </a:r>
            <a:r>
              <a:rPr lang="fr-FR" i="1" dirty="0" err="1"/>
              <a:t>FETCH_CLASS</a:t>
            </a:r>
            <a:r>
              <a:rPr lang="fr-FR" dirty="0" err="1">
                <a:effectLst/>
              </a:rPr>
              <a:t>,</a:t>
            </a:r>
            <a:r>
              <a:rPr lang="fr-FR" dirty="0" err="1"/>
              <a:t>"User</a:t>
            </a:r>
            <a:r>
              <a:rPr lang="fr-FR" dirty="0"/>
              <a:t>"</a:t>
            </a:r>
            <a:r>
              <a:rPr lang="fr-FR" dirty="0">
                <a:effectLst/>
              </a:rPr>
              <a:t>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La classe est vide, elle est peuplée avec __set, méthode magique invoquée lors de l’accès à ne propriété non existante ou inaccessible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9E041E-25EA-004E-A5E3-1C1BA43554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/>
              <a:t>Données au format associatif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(1) { [0]=&gt; </a:t>
            </a:r>
            <a:r>
              <a:rPr lang="fr-FR" dirty="0" err="1"/>
              <a:t>object</a:t>
            </a:r>
            <a:r>
              <a:rPr lang="fr-FR" dirty="0"/>
              <a:t>(</a:t>
            </a:r>
            <a:r>
              <a:rPr lang="fr-FR" b="1" dirty="0"/>
              <a:t>User</a:t>
            </a:r>
            <a:r>
              <a:rPr lang="fr-FR" dirty="0"/>
              <a:t>)#3 (2) { ["login"]=&gt; string(5) "</a:t>
            </a:r>
            <a:r>
              <a:rPr lang="fr-FR" dirty="0" err="1"/>
              <a:t>raoul</a:t>
            </a:r>
            <a:r>
              <a:rPr lang="fr-FR" dirty="0"/>
              <a:t>" ["</a:t>
            </a:r>
            <a:r>
              <a:rPr lang="fr-FR" dirty="0" err="1"/>
              <a:t>password</a:t>
            </a:r>
            <a:r>
              <a:rPr lang="fr-FR" dirty="0"/>
              <a:t>"]=&gt; string(4) "</a:t>
            </a:r>
            <a:r>
              <a:rPr lang="fr-FR" dirty="0" err="1"/>
              <a:t>pass</a:t>
            </a:r>
            <a:r>
              <a:rPr lang="fr-FR" dirty="0"/>
              <a:t>" } }</a:t>
            </a:r>
          </a:p>
        </p:txBody>
      </p:sp>
    </p:spTree>
    <p:extLst>
      <p:ext uri="{BB962C8B-B14F-4D97-AF65-F5344CB8AC3E}">
        <p14:creationId xmlns:p14="http://schemas.microsoft.com/office/powerpoint/2010/main" val="1158541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B88B5C-84AF-0F4B-831C-00D81FD34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User avec </a:t>
            </a:r>
            <a:r>
              <a:rPr lang="fr-FR" dirty="0" err="1"/>
              <a:t>sqlite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CFDCE3F-314F-DB4C-90E1-031AADCDFF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class User </a:t>
            </a:r>
            <a:r>
              <a:rPr lang="fr-FR" dirty="0">
                <a:effectLst/>
              </a:rPr>
              <a:t>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 err="1"/>
              <a:t>private</a:t>
            </a:r>
            <a:r>
              <a:rPr lang="fr-FR" dirty="0"/>
              <a:t> string $login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 err="1"/>
              <a:t>private</a:t>
            </a:r>
            <a:r>
              <a:rPr lang="fr-FR" dirty="0"/>
              <a:t> string $</a:t>
            </a:r>
            <a:r>
              <a:rPr lang="fr-FR" dirty="0" err="1"/>
              <a:t>password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}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// Toujours OK</a:t>
            </a:r>
          </a:p>
          <a:p>
            <a:pPr marL="0" indent="0">
              <a:buNone/>
            </a:pPr>
            <a:r>
              <a:rPr lang="fr-FR" dirty="0"/>
              <a:t>// Si ajout d’un constructeur </a:t>
            </a:r>
            <a:r>
              <a:rPr lang="fr-FR" dirty="0" err="1"/>
              <a:t>pb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9E041E-25EA-004E-A5E3-1C1BA43554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Données au format objet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array</a:t>
            </a:r>
            <a:r>
              <a:rPr lang="fr-FR" dirty="0"/>
              <a:t>(1) { [0]=&gt; </a:t>
            </a:r>
            <a:r>
              <a:rPr lang="fr-FR" dirty="0" err="1"/>
              <a:t>object</a:t>
            </a:r>
            <a:r>
              <a:rPr lang="fr-FR" dirty="0"/>
              <a:t>(</a:t>
            </a:r>
            <a:r>
              <a:rPr lang="fr-FR" b="1" dirty="0"/>
              <a:t>User</a:t>
            </a:r>
            <a:r>
              <a:rPr lang="fr-FR" dirty="0"/>
              <a:t>)#3 (2) { ["login"]=&gt; string(5) "</a:t>
            </a:r>
            <a:r>
              <a:rPr lang="fr-FR" dirty="0" err="1"/>
              <a:t>raoul</a:t>
            </a:r>
            <a:r>
              <a:rPr lang="fr-FR" dirty="0"/>
              <a:t>" ["</a:t>
            </a:r>
            <a:r>
              <a:rPr lang="fr-FR" dirty="0" err="1"/>
              <a:t>password</a:t>
            </a:r>
            <a:r>
              <a:rPr lang="fr-FR" dirty="0"/>
              <a:t>"]=&gt; string(4) "</a:t>
            </a:r>
            <a:r>
              <a:rPr lang="fr-FR" dirty="0" err="1"/>
              <a:t>pass</a:t>
            </a:r>
            <a:r>
              <a:rPr lang="fr-FR" dirty="0"/>
              <a:t>" } }</a:t>
            </a:r>
          </a:p>
        </p:txBody>
      </p:sp>
    </p:spTree>
    <p:extLst>
      <p:ext uri="{BB962C8B-B14F-4D97-AF65-F5344CB8AC3E}">
        <p14:creationId xmlns:p14="http://schemas.microsoft.com/office/powerpoint/2010/main" val="276164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55717B-9F63-6A43-BAA8-0E0B94D5B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Ajout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E0932F-71CC-434A-9554-4E9845ABF6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/>
              <a:t>$</a:t>
            </a:r>
            <a:r>
              <a:rPr lang="fr-FR" dirty="0" err="1"/>
              <a:t>pdo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prepare</a:t>
            </a:r>
            <a:r>
              <a:rPr lang="fr-FR" dirty="0">
                <a:effectLst/>
              </a:rPr>
              <a:t>(</a:t>
            </a:r>
            <a:r>
              <a:rPr lang="fr-FR" dirty="0"/>
              <a:t>"insert </a:t>
            </a:r>
            <a:r>
              <a:rPr lang="fr-FR" dirty="0" err="1"/>
              <a:t>into</a:t>
            </a:r>
            <a:r>
              <a:rPr lang="fr-FR" dirty="0"/>
              <a:t> user (login, </a:t>
            </a:r>
            <a:r>
              <a:rPr lang="fr-FR" dirty="0" err="1"/>
              <a:t>password</a:t>
            </a:r>
            <a:r>
              <a:rPr lang="fr-FR" dirty="0"/>
              <a:t>) values ('Roméo','</a:t>
            </a:r>
            <a:r>
              <a:rPr lang="fr-FR" dirty="0" err="1"/>
              <a:t>pass</a:t>
            </a:r>
            <a:r>
              <a:rPr lang="fr-FR" dirty="0"/>
              <a:t>')"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execute</a:t>
            </a:r>
            <a:r>
              <a:rPr lang="fr-FR" dirty="0">
                <a:effectLst/>
              </a:rPr>
              <a:t>();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91FA28-329C-CD4A-9C3C-E46FE4A3F8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select * </a:t>
            </a:r>
            <a:r>
              <a:rPr lang="fr-FR" dirty="0" err="1"/>
              <a:t>from</a:t>
            </a:r>
            <a:r>
              <a:rPr lang="fr-FR" dirty="0"/>
              <a:t> user ;</a:t>
            </a:r>
          </a:p>
          <a:p>
            <a:pPr marL="0" indent="0">
              <a:buNone/>
            </a:pPr>
            <a:r>
              <a:rPr lang="fr-FR" dirty="0" err="1"/>
              <a:t>jojo|pass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raoul|pass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Roméo|pass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8383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55717B-9F63-6A43-BAA8-0E0B94D5B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Ajout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91FA28-329C-CD4A-9C3C-E46FE4A3F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$login</a:t>
            </a:r>
            <a:r>
              <a:rPr lang="fr-FR" dirty="0">
                <a:effectLst/>
              </a:rPr>
              <a:t>=</a:t>
            </a:r>
            <a:r>
              <a:rPr lang="fr-FR" dirty="0"/>
              <a:t>"</a:t>
            </a:r>
            <a:r>
              <a:rPr lang="fr-FR" dirty="0" err="1"/>
              <a:t>rachida</a:t>
            </a:r>
            <a:r>
              <a:rPr lang="fr-FR" dirty="0"/>
              <a:t>"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pass</a:t>
            </a:r>
            <a:r>
              <a:rPr lang="fr-FR" dirty="0">
                <a:effectLst/>
              </a:rPr>
              <a:t>=</a:t>
            </a:r>
            <a:r>
              <a:rPr lang="fr-FR" dirty="0"/>
              <a:t>"</a:t>
            </a:r>
            <a:r>
              <a:rPr lang="fr-FR" dirty="0" err="1"/>
              <a:t>pass</a:t>
            </a:r>
            <a:r>
              <a:rPr lang="fr-FR" dirty="0"/>
              <a:t>"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/>
              <a:t>$</a:t>
            </a:r>
            <a:r>
              <a:rPr lang="fr-FR" dirty="0" err="1"/>
              <a:t>pdo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prepare</a:t>
            </a:r>
            <a:r>
              <a:rPr lang="fr-FR" dirty="0">
                <a:effectLst/>
              </a:rPr>
              <a:t>(</a:t>
            </a:r>
            <a:r>
              <a:rPr lang="fr-FR" dirty="0"/>
              <a:t>"insert </a:t>
            </a:r>
            <a:r>
              <a:rPr lang="fr-FR" dirty="0" err="1"/>
              <a:t>into</a:t>
            </a:r>
            <a:r>
              <a:rPr lang="fr-FR" dirty="0"/>
              <a:t> user (login, </a:t>
            </a:r>
            <a:r>
              <a:rPr lang="fr-FR" dirty="0" err="1"/>
              <a:t>password</a:t>
            </a:r>
            <a:r>
              <a:rPr lang="fr-FR" dirty="0"/>
              <a:t>) values </a:t>
            </a:r>
            <a:r>
              <a:rPr lang="fr-FR" b="1" dirty="0"/>
              <a:t>(:login,:</a:t>
            </a:r>
            <a:r>
              <a:rPr lang="fr-FR" b="1" dirty="0" err="1"/>
              <a:t>pass</a:t>
            </a:r>
            <a:r>
              <a:rPr lang="fr-FR" dirty="0"/>
              <a:t>)"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b="1" dirty="0" err="1"/>
              <a:t>bindParam</a:t>
            </a:r>
            <a:r>
              <a:rPr lang="fr-FR" dirty="0">
                <a:effectLst/>
              </a:rPr>
              <a:t>(</a:t>
            </a:r>
            <a:r>
              <a:rPr lang="fr-FR" dirty="0"/>
              <a:t>"</a:t>
            </a:r>
            <a:r>
              <a:rPr lang="fr-FR" dirty="0" err="1"/>
              <a:t>login"</a:t>
            </a:r>
            <a:r>
              <a:rPr lang="fr-FR" dirty="0" err="1">
                <a:effectLst/>
              </a:rPr>
              <a:t>,</a:t>
            </a:r>
            <a:r>
              <a:rPr lang="fr-FR" dirty="0" err="1"/>
              <a:t>$login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b="1" dirty="0" err="1"/>
              <a:t>bindParam</a:t>
            </a:r>
            <a:r>
              <a:rPr lang="fr-FR" dirty="0">
                <a:effectLst/>
              </a:rPr>
              <a:t>(</a:t>
            </a:r>
            <a:r>
              <a:rPr lang="fr-FR" dirty="0"/>
              <a:t>"</a:t>
            </a:r>
            <a:r>
              <a:rPr lang="fr-FR" dirty="0" err="1"/>
              <a:t>pass</a:t>
            </a:r>
            <a:r>
              <a:rPr lang="fr-FR" dirty="0"/>
              <a:t>"</a:t>
            </a:r>
            <a:r>
              <a:rPr lang="fr-FR" dirty="0">
                <a:effectLst/>
              </a:rPr>
              <a:t>,</a:t>
            </a:r>
            <a:r>
              <a:rPr lang="fr-FR" dirty="0"/>
              <a:t>$</a:t>
            </a:r>
            <a:r>
              <a:rPr lang="fr-FR" dirty="0" err="1"/>
              <a:t>pass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/>
              <a:t>$</a:t>
            </a:r>
            <a:r>
              <a:rPr lang="fr-FR" dirty="0" err="1"/>
              <a:t>stmt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execute</a:t>
            </a:r>
            <a:r>
              <a:rPr lang="fr-FR" dirty="0">
                <a:effectLst/>
              </a:rPr>
              <a:t>();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5440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64435A-C504-D848-8CFC-7468ED717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Modification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5B979E88-8B3D-0D4B-8BC0-F126EEFB9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Update user </a:t>
            </a:r>
          </a:p>
          <a:p>
            <a:pPr marL="0" indent="0">
              <a:buNone/>
            </a:pPr>
            <a:r>
              <a:rPr lang="fr-FR" dirty="0"/>
              <a:t>set login=:login, </a:t>
            </a:r>
            <a:r>
              <a:rPr lang="fr-FR" dirty="0" err="1"/>
              <a:t>password</a:t>
            </a:r>
            <a:r>
              <a:rPr lang="fr-FR" dirty="0"/>
              <a:t>=:</a:t>
            </a:r>
            <a:r>
              <a:rPr lang="fr-FR" dirty="0" err="1"/>
              <a:t>pass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where</a:t>
            </a:r>
            <a:r>
              <a:rPr lang="fr-FR" dirty="0"/>
              <a:t> login:=</a:t>
            </a:r>
            <a:r>
              <a:rPr lang="fr-FR" dirty="0" err="1"/>
              <a:t>loginS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2619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065F6F-8D44-5D4D-959D-B09CAE0ED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Suppression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40C166CB-19C3-9045-8FBE-01FBE6245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Delete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user</a:t>
            </a:r>
          </a:p>
          <a:p>
            <a:pPr marL="0" indent="0">
              <a:buNone/>
            </a:pPr>
            <a:r>
              <a:rPr lang="fr-FR" dirty="0" err="1"/>
              <a:t>Where</a:t>
            </a:r>
            <a:r>
              <a:rPr lang="fr-FR" dirty="0"/>
              <a:t> login=:login </a:t>
            </a:r>
          </a:p>
        </p:txBody>
      </p:sp>
    </p:spTree>
    <p:extLst>
      <p:ext uri="{BB962C8B-B14F-4D97-AF65-F5344CB8AC3E}">
        <p14:creationId xmlns:p14="http://schemas.microsoft.com/office/powerpoint/2010/main" val="191343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3EEFDA-DBF5-5C4E-BC75-DE243F530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 exemple plus complet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5321BC-8B76-9E44-97DC-CD026DF5D8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044659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Le User possède des Post, un Post n’est possédé que par un user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Je vous écoute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490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0CFECA-7FB0-FA4D-8ACD-F40AD6168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FFD4FA-97EE-784A-A146-830C20A0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PHP Data </a:t>
            </a:r>
            <a:r>
              <a:rPr lang="fr-FR" b="1" dirty="0" err="1"/>
              <a:t>Objects</a:t>
            </a:r>
            <a:r>
              <a:rPr lang="fr-FR" dirty="0"/>
              <a:t> (</a:t>
            </a:r>
            <a:r>
              <a:rPr lang="fr-FR" b="1" dirty="0"/>
              <a:t>PDO</a:t>
            </a:r>
            <a:r>
              <a:rPr lang="fr-FR" dirty="0"/>
              <a:t>) est une extension définissant l'interface pour accéder à une </a:t>
            </a:r>
            <a:r>
              <a:rPr lang="fr-FR" dirty="0">
                <a:hlinkClick r:id="rId2" tooltip="Base de données"/>
              </a:rPr>
              <a:t>base de données</a:t>
            </a:r>
            <a:r>
              <a:rPr lang="fr-FR" dirty="0"/>
              <a:t> avec </a:t>
            </a:r>
            <a:r>
              <a:rPr lang="fr-FR" u="sng" dirty="0">
                <a:hlinkClick r:id="rId3"/>
              </a:rPr>
              <a:t>PHP</a:t>
            </a:r>
            <a:r>
              <a:rPr lang="fr-FR" dirty="0"/>
              <a:t> (</a:t>
            </a:r>
            <a:r>
              <a:rPr lang="fr-FR" dirty="0" err="1"/>
              <a:t>wikipedia</a:t>
            </a:r>
            <a:r>
              <a:rPr lang="fr-FR" dirty="0"/>
              <a:t>)</a:t>
            </a:r>
          </a:p>
          <a:p>
            <a:pPr marL="0" indent="0">
              <a:buNone/>
            </a:pPr>
            <a:endParaRPr lang="fr-FR" u="sng" dirty="0"/>
          </a:p>
          <a:p>
            <a:pPr marL="0" indent="0">
              <a:buNone/>
            </a:pPr>
            <a:r>
              <a:rPr lang="fr-FR" dirty="0"/>
              <a:t>Une couche d’abstraction sur le SGBD ou le moteur</a:t>
            </a:r>
          </a:p>
        </p:txBody>
      </p:sp>
    </p:spTree>
    <p:extLst>
      <p:ext uri="{BB962C8B-B14F-4D97-AF65-F5344CB8AC3E}">
        <p14:creationId xmlns:p14="http://schemas.microsoft.com/office/powerpoint/2010/main" val="3606499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77C644-BABE-6F48-812D-B92BC5967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EF4980-F104-EC43-8504-059A27E9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Classes : </a:t>
            </a:r>
          </a:p>
          <a:p>
            <a:r>
              <a:rPr lang="fr-FR" dirty="0"/>
              <a:t>PDO la connexion à la BD</a:t>
            </a:r>
          </a:p>
          <a:p>
            <a:r>
              <a:rPr lang="fr-FR" dirty="0" err="1"/>
              <a:t>PDOStatement</a:t>
            </a:r>
            <a:r>
              <a:rPr lang="fr-FR" dirty="0"/>
              <a:t> la requête et son résultat</a:t>
            </a:r>
          </a:p>
          <a:p>
            <a:r>
              <a:rPr lang="fr-FR" dirty="0" err="1"/>
              <a:t>PDOException</a:t>
            </a:r>
            <a:r>
              <a:rPr lang="fr-FR" dirty="0"/>
              <a:t> une exception</a:t>
            </a:r>
          </a:p>
        </p:txBody>
      </p:sp>
    </p:spTree>
    <p:extLst>
      <p:ext uri="{BB962C8B-B14F-4D97-AF65-F5344CB8AC3E}">
        <p14:creationId xmlns:p14="http://schemas.microsoft.com/office/powerpoint/2010/main" val="3468207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A7F9AD-F83F-2D47-A847-F6550BEE3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 : connexion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EABD40-F2F8-1045-B27B-911AE8589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err="1"/>
              <a:t>Dsn</a:t>
            </a:r>
            <a:r>
              <a:rPr lang="fr-FR" dirty="0"/>
              <a:t> : Data Source Name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$connexion = </a:t>
            </a:r>
            <a:r>
              <a:rPr lang="fr-FR" b="1" dirty="0"/>
              <a:t>new</a:t>
            </a:r>
            <a:r>
              <a:rPr lang="fr-FR" dirty="0"/>
              <a:t> PDO("</a:t>
            </a:r>
            <a:r>
              <a:rPr lang="fr-FR" b="1" dirty="0" err="1"/>
              <a:t>mysql:host</a:t>
            </a:r>
            <a:r>
              <a:rPr lang="fr-FR" b="1" dirty="0"/>
              <a:t>=</a:t>
            </a:r>
            <a:r>
              <a:rPr lang="fr-FR" b="1" dirty="0" err="1"/>
              <a:t>mon_serveur;dbname</a:t>
            </a:r>
            <a:r>
              <a:rPr lang="fr-FR" b="1" dirty="0"/>
              <a:t>=</a:t>
            </a:r>
            <a:r>
              <a:rPr lang="fr-FR" b="1" dirty="0" err="1"/>
              <a:t>ma_bdd;port</a:t>
            </a:r>
            <a:r>
              <a:rPr lang="fr-FR" b="1" dirty="0"/>
              <a:t>=</a:t>
            </a:r>
            <a:r>
              <a:rPr lang="fr-FR" b="1" dirty="0" err="1"/>
              <a:t>mon_port</a:t>
            </a:r>
            <a:r>
              <a:rPr lang="fr-FR" dirty="0"/>
              <a:t>", "</a:t>
            </a:r>
            <a:r>
              <a:rPr lang="fr-FR" dirty="0" err="1"/>
              <a:t>mon_identifiant</a:t>
            </a:r>
            <a:r>
              <a:rPr lang="fr-FR" dirty="0"/>
              <a:t>", "</a:t>
            </a:r>
            <a:r>
              <a:rPr lang="fr-FR" dirty="0" err="1"/>
              <a:t>mon_mdp</a:t>
            </a:r>
            <a:r>
              <a:rPr lang="fr-FR" dirty="0"/>
              <a:t>");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$connexion = </a:t>
            </a:r>
            <a:r>
              <a:rPr lang="fr-FR" b="1" dirty="0"/>
              <a:t>new</a:t>
            </a:r>
            <a:r>
              <a:rPr lang="fr-FR" dirty="0"/>
              <a:t> PDO("</a:t>
            </a:r>
            <a:r>
              <a:rPr lang="fr-FR" b="1" dirty="0" err="1"/>
              <a:t>sqlite</a:t>
            </a:r>
            <a:r>
              <a:rPr lang="fr-FR" b="1" dirty="0"/>
              <a:t>:/</a:t>
            </a:r>
            <a:r>
              <a:rPr lang="fr-FR" b="1" dirty="0" err="1"/>
              <a:t>opt</a:t>
            </a:r>
            <a:r>
              <a:rPr lang="fr-FR" b="1" dirty="0"/>
              <a:t>/</a:t>
            </a:r>
            <a:r>
              <a:rPr lang="fr-FR" b="1" dirty="0" err="1"/>
              <a:t>databases</a:t>
            </a:r>
            <a:r>
              <a:rPr lang="fr-FR" b="1" dirty="0"/>
              <a:t>/mydb.sq3</a:t>
            </a:r>
            <a:r>
              <a:rPr lang="fr-FR" dirty="0"/>
              <a:t>", NULL, NULL);</a:t>
            </a:r>
          </a:p>
          <a:p>
            <a:pPr marL="0" indent="0">
              <a:buNone/>
            </a:pPr>
            <a:r>
              <a:rPr lang="fr-FR" dirty="0"/>
              <a:t>$connexion = </a:t>
            </a:r>
            <a:r>
              <a:rPr lang="fr-FR" b="1" dirty="0"/>
              <a:t>new</a:t>
            </a:r>
            <a:r>
              <a:rPr lang="fr-FR" dirty="0"/>
              <a:t> PDO("</a:t>
            </a:r>
            <a:r>
              <a:rPr lang="fr-FR" b="1" dirty="0"/>
              <a:t>:memory:</a:t>
            </a:r>
            <a:r>
              <a:rPr lang="fr-FR" dirty="0"/>
              <a:t>", NULL, NULL);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1364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8A0514-1CC5-2F4D-AC03-020637399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 : Singleton (</a:t>
            </a:r>
            <a:r>
              <a:rPr lang="fr-FR" dirty="0" err="1"/>
              <a:t>Cf</a:t>
            </a:r>
            <a:r>
              <a:rPr lang="fr-FR" dirty="0"/>
              <a:t> CM2)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1A4E45-F2DD-A343-9110-3E1C1D8FF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/>
              <a:t>class SPDO</a:t>
            </a:r>
            <a:br>
              <a:rPr lang="fr-FR" dirty="0"/>
            </a:br>
            <a:r>
              <a:rPr lang="fr-FR" dirty="0">
                <a:effectLst/>
              </a:rPr>
              <a:t>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 err="1"/>
              <a:t>private</a:t>
            </a:r>
            <a:r>
              <a:rPr lang="fr-FR" dirty="0"/>
              <a:t> $connexion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 err="1"/>
              <a:t>private</a:t>
            </a:r>
            <a:r>
              <a:rPr lang="fr-FR" dirty="0"/>
              <a:t> </a:t>
            </a:r>
            <a:r>
              <a:rPr lang="fr-FR" dirty="0" err="1"/>
              <a:t>static</a:t>
            </a:r>
            <a:r>
              <a:rPr lang="fr-FR" dirty="0"/>
              <a:t> </a:t>
            </a:r>
            <a:r>
              <a:rPr lang="fr-FR" i="1" dirty="0"/>
              <a:t>$</a:t>
            </a:r>
            <a:r>
              <a:rPr lang="fr-FR" i="1" dirty="0" err="1"/>
              <a:t>PDOInstance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 err="1"/>
              <a:t>private</a:t>
            </a:r>
            <a:r>
              <a:rPr lang="fr-FR" dirty="0"/>
              <a:t> </a:t>
            </a:r>
            <a:r>
              <a:rPr lang="fr-FR" dirty="0" err="1"/>
              <a:t>function</a:t>
            </a:r>
            <a:r>
              <a:rPr lang="fr-FR" dirty="0"/>
              <a:t> __</a:t>
            </a:r>
            <a:r>
              <a:rPr lang="fr-FR" dirty="0" err="1"/>
              <a:t>construct</a:t>
            </a:r>
            <a:r>
              <a:rPr lang="fr-FR" dirty="0">
                <a:effectLst/>
              </a:rPr>
              <a:t>(</a:t>
            </a:r>
            <a:r>
              <a:rPr lang="fr-FR" dirty="0"/>
              <a:t>string $</a:t>
            </a:r>
            <a:r>
              <a:rPr lang="fr-FR" dirty="0" err="1"/>
              <a:t>dsn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?</a:t>
            </a:r>
            <a:r>
              <a:rPr lang="fr-FR" dirty="0"/>
              <a:t>string $</a:t>
            </a:r>
            <a:r>
              <a:rPr lang="fr-FR" dirty="0" err="1"/>
              <a:t>username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?</a:t>
            </a:r>
            <a:r>
              <a:rPr lang="fr-FR" dirty="0"/>
              <a:t>string $</a:t>
            </a:r>
            <a:r>
              <a:rPr lang="fr-FR" dirty="0" err="1"/>
              <a:t>password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?</a:t>
            </a:r>
            <a:r>
              <a:rPr lang="fr-FR" dirty="0" err="1"/>
              <a:t>array</a:t>
            </a:r>
            <a:r>
              <a:rPr lang="fr-FR" dirty="0"/>
              <a:t> $options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?</a:t>
            </a:r>
            <a:r>
              <a:rPr lang="fr-FR" dirty="0"/>
              <a:t>string $</a:t>
            </a:r>
            <a:r>
              <a:rPr lang="fr-FR" dirty="0" err="1"/>
              <a:t>exec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)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</a:t>
            </a:r>
            <a:r>
              <a:rPr lang="fr-FR" dirty="0"/>
              <a:t>$</a:t>
            </a:r>
            <a:r>
              <a:rPr lang="fr-FR" dirty="0" err="1"/>
              <a:t>this</a:t>
            </a:r>
            <a:r>
              <a:rPr lang="fr-FR" dirty="0">
                <a:effectLst/>
              </a:rPr>
              <a:t>-&gt;</a:t>
            </a:r>
            <a:r>
              <a:rPr lang="fr-FR" dirty="0"/>
              <a:t>connexion </a:t>
            </a:r>
            <a:r>
              <a:rPr lang="fr-FR" dirty="0">
                <a:effectLst/>
              </a:rPr>
              <a:t>= </a:t>
            </a:r>
            <a:r>
              <a:rPr lang="fr-FR" dirty="0"/>
              <a:t>new </a:t>
            </a:r>
            <a:r>
              <a:rPr lang="fr-FR" dirty="0">
                <a:effectLst/>
              </a:rPr>
              <a:t>\</a:t>
            </a:r>
            <a:r>
              <a:rPr lang="fr-FR" dirty="0"/>
              <a:t>PDO</a:t>
            </a:r>
            <a:r>
              <a:rPr lang="fr-FR" dirty="0">
                <a:effectLst/>
              </a:rPr>
              <a:t>(</a:t>
            </a:r>
            <a:r>
              <a:rPr lang="fr-FR" dirty="0"/>
              <a:t>$</a:t>
            </a:r>
            <a:r>
              <a:rPr lang="fr-FR" dirty="0" err="1"/>
              <a:t>dsn</a:t>
            </a:r>
            <a:r>
              <a:rPr lang="fr-FR" dirty="0">
                <a:effectLst/>
              </a:rPr>
              <a:t>,</a:t>
            </a:r>
            <a:r>
              <a:rPr lang="fr-FR" dirty="0"/>
              <a:t>$</a:t>
            </a:r>
            <a:r>
              <a:rPr lang="fr-FR" dirty="0" err="1"/>
              <a:t>username</a:t>
            </a:r>
            <a:r>
              <a:rPr lang="fr-FR" dirty="0"/>
              <a:t> </a:t>
            </a:r>
            <a:r>
              <a:rPr lang="fr-FR" dirty="0">
                <a:effectLst/>
              </a:rPr>
              <a:t>, </a:t>
            </a:r>
            <a:r>
              <a:rPr lang="fr-FR" dirty="0"/>
              <a:t>$</a:t>
            </a:r>
            <a:r>
              <a:rPr lang="fr-FR" dirty="0" err="1"/>
              <a:t>password</a:t>
            </a:r>
            <a:r>
              <a:rPr lang="fr-FR" dirty="0">
                <a:effectLst/>
              </a:rPr>
              <a:t>, </a:t>
            </a:r>
            <a:r>
              <a:rPr lang="fr-FR" dirty="0"/>
              <a:t>$options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</a:t>
            </a:r>
            <a:r>
              <a:rPr lang="fr-FR" dirty="0"/>
              <a:t>$</a:t>
            </a:r>
            <a:r>
              <a:rPr lang="fr-FR" dirty="0" err="1"/>
              <a:t>this</a:t>
            </a:r>
            <a:r>
              <a:rPr lang="fr-FR" dirty="0">
                <a:effectLst/>
              </a:rPr>
              <a:t>-&gt;</a:t>
            </a:r>
            <a:r>
              <a:rPr lang="fr-FR" dirty="0"/>
              <a:t>connexion</a:t>
            </a:r>
            <a:r>
              <a:rPr lang="fr-FR" dirty="0">
                <a:effectLst/>
              </a:rPr>
              <a:t>-&gt;</a:t>
            </a:r>
            <a:r>
              <a:rPr lang="fr-FR" dirty="0" err="1"/>
              <a:t>exec</a:t>
            </a:r>
            <a:r>
              <a:rPr lang="fr-FR" dirty="0">
                <a:effectLst/>
              </a:rPr>
              <a:t>(</a:t>
            </a:r>
            <a:r>
              <a:rPr lang="fr-FR" dirty="0"/>
              <a:t>$</a:t>
            </a:r>
            <a:r>
              <a:rPr lang="fr-FR" dirty="0" err="1"/>
              <a:t>exec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}</a:t>
            </a:r>
            <a:br>
              <a:rPr lang="fr-FR" dirty="0">
                <a:effectLst/>
              </a:rPr>
            </a:br>
            <a:br>
              <a:rPr lang="fr-FR" dirty="0">
                <a:effectLst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9579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1332C-7F78-0946-B11B-43664E9B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 : Singleton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4DD4C6-A8C1-DC4E-8BD6-F84DE6748A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>
                <a:effectLst/>
              </a:rPr>
              <a:t> </a:t>
            </a:r>
            <a:r>
              <a:rPr lang="fr-FR" dirty="0"/>
              <a:t>public </a:t>
            </a:r>
            <a:r>
              <a:rPr lang="fr-FR" dirty="0" err="1"/>
              <a:t>static</a:t>
            </a:r>
            <a:r>
              <a:rPr lang="fr-FR" dirty="0"/>
              <a:t> </a:t>
            </a:r>
            <a:r>
              <a:rPr lang="fr-FR" dirty="0" err="1"/>
              <a:t>function</a:t>
            </a:r>
            <a:r>
              <a:rPr lang="fr-FR" dirty="0"/>
              <a:t> </a:t>
            </a:r>
            <a:r>
              <a:rPr lang="fr-FR" dirty="0" err="1"/>
              <a:t>getInstance</a:t>
            </a:r>
            <a:r>
              <a:rPr lang="fr-FR" dirty="0">
                <a:effectLst/>
              </a:rPr>
              <a:t>(</a:t>
            </a:r>
            <a:r>
              <a:rPr lang="fr-FR" dirty="0"/>
              <a:t>string $</a:t>
            </a:r>
            <a:r>
              <a:rPr lang="fr-FR" dirty="0" err="1"/>
              <a:t>dsn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     ?</a:t>
            </a:r>
            <a:r>
              <a:rPr lang="fr-FR" dirty="0"/>
              <a:t>string $</a:t>
            </a:r>
            <a:r>
              <a:rPr lang="fr-FR" dirty="0" err="1"/>
              <a:t>username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     ?</a:t>
            </a:r>
            <a:r>
              <a:rPr lang="fr-FR" dirty="0"/>
              <a:t>string $</a:t>
            </a:r>
            <a:r>
              <a:rPr lang="fr-FR" dirty="0" err="1"/>
              <a:t>password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     ?</a:t>
            </a:r>
            <a:r>
              <a:rPr lang="fr-FR" dirty="0" err="1"/>
              <a:t>array</a:t>
            </a:r>
            <a:r>
              <a:rPr lang="fr-FR" dirty="0"/>
              <a:t> $options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  //option spécifiques à un SGBD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                           ?</a:t>
            </a:r>
            <a:r>
              <a:rPr lang="fr-FR" dirty="0"/>
              <a:t>string $</a:t>
            </a:r>
            <a:r>
              <a:rPr lang="fr-FR" dirty="0" err="1"/>
              <a:t>exec</a:t>
            </a:r>
            <a:r>
              <a:rPr lang="fr-FR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):</a:t>
            </a:r>
            <a:r>
              <a:rPr lang="fr-FR" dirty="0"/>
              <a:t>SPDO //exécution après connexion</a:t>
            </a:r>
            <a:br>
              <a:rPr lang="fr-FR" dirty="0"/>
            </a:br>
            <a:r>
              <a:rPr lang="fr-FR" dirty="0"/>
              <a:t>    </a:t>
            </a:r>
            <a:r>
              <a:rPr lang="fr-FR" dirty="0">
                <a:effectLst/>
              </a:rPr>
              <a:t>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</a:t>
            </a:r>
            <a:r>
              <a:rPr lang="fr-FR" dirty="0"/>
              <a:t>if</a:t>
            </a:r>
            <a:r>
              <a:rPr lang="fr-FR" dirty="0">
                <a:effectLst/>
              </a:rPr>
              <a:t>(</a:t>
            </a:r>
            <a:r>
              <a:rPr lang="fr-FR" i="1" dirty="0" err="1"/>
              <a:t>is_null</a:t>
            </a:r>
            <a:r>
              <a:rPr lang="fr-FR" dirty="0">
                <a:effectLst/>
              </a:rPr>
              <a:t>(</a:t>
            </a:r>
            <a:r>
              <a:rPr lang="fr-FR" dirty="0"/>
              <a:t>self</a:t>
            </a:r>
            <a:r>
              <a:rPr lang="fr-FR" dirty="0">
                <a:effectLst/>
              </a:rPr>
              <a:t>::</a:t>
            </a:r>
            <a:r>
              <a:rPr lang="fr-FR" i="1" dirty="0"/>
              <a:t>$</a:t>
            </a:r>
            <a:r>
              <a:rPr lang="fr-FR" i="1" dirty="0" err="1"/>
              <a:t>PDOInstance</a:t>
            </a:r>
            <a:r>
              <a:rPr lang="fr-FR" dirty="0">
                <a:effectLst/>
              </a:rPr>
              <a:t>))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self</a:t>
            </a:r>
            <a:r>
              <a:rPr lang="fr-FR" dirty="0">
                <a:effectLst/>
              </a:rPr>
              <a:t>::</a:t>
            </a:r>
            <a:r>
              <a:rPr lang="fr-FR" i="1" dirty="0"/>
              <a:t>$</a:t>
            </a:r>
            <a:r>
              <a:rPr lang="fr-FR" i="1" dirty="0" err="1"/>
              <a:t>PDOInstance</a:t>
            </a:r>
            <a:r>
              <a:rPr lang="fr-FR" i="1" dirty="0"/>
              <a:t> </a:t>
            </a:r>
            <a:r>
              <a:rPr lang="fr-FR" dirty="0">
                <a:effectLst/>
              </a:rPr>
              <a:t>= </a:t>
            </a:r>
            <a:r>
              <a:rPr lang="fr-FR" dirty="0"/>
              <a:t>new SPDO</a:t>
            </a:r>
            <a:r>
              <a:rPr lang="fr-FR" dirty="0">
                <a:effectLst/>
              </a:rPr>
              <a:t>(</a:t>
            </a:r>
            <a:r>
              <a:rPr lang="fr-FR" dirty="0"/>
              <a:t>$</a:t>
            </a:r>
            <a:r>
              <a:rPr lang="fr-FR" dirty="0" err="1"/>
              <a:t>dsn</a:t>
            </a:r>
            <a:r>
              <a:rPr lang="fr-FR" dirty="0">
                <a:effectLst/>
              </a:rPr>
              <a:t>,</a:t>
            </a:r>
            <a:r>
              <a:rPr lang="fr-FR" dirty="0"/>
              <a:t>$</a:t>
            </a:r>
            <a:r>
              <a:rPr lang="fr-FR" dirty="0" err="1"/>
              <a:t>username</a:t>
            </a:r>
            <a:r>
              <a:rPr lang="fr-FR" dirty="0"/>
              <a:t> </a:t>
            </a:r>
            <a:r>
              <a:rPr lang="fr-FR" dirty="0">
                <a:effectLst/>
              </a:rPr>
              <a:t>, </a:t>
            </a:r>
            <a:r>
              <a:rPr lang="fr-FR" dirty="0"/>
              <a:t>$</a:t>
            </a:r>
            <a:r>
              <a:rPr lang="fr-FR" dirty="0" err="1"/>
              <a:t>password</a:t>
            </a:r>
            <a:r>
              <a:rPr lang="fr-FR" dirty="0">
                <a:effectLst/>
              </a:rPr>
              <a:t>, </a:t>
            </a:r>
            <a:r>
              <a:rPr lang="fr-FR" dirty="0"/>
              <a:t>$options</a:t>
            </a:r>
            <a:r>
              <a:rPr lang="fr-FR" dirty="0">
                <a:effectLst/>
              </a:rPr>
              <a:t>, </a:t>
            </a:r>
            <a:r>
              <a:rPr lang="fr-FR" dirty="0"/>
              <a:t>$</a:t>
            </a:r>
            <a:r>
              <a:rPr lang="fr-FR" dirty="0" err="1"/>
              <a:t>exec</a:t>
            </a:r>
            <a:r>
              <a:rPr lang="fr-FR" dirty="0">
                <a:effectLst/>
              </a:rPr>
              <a:t>);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}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</a:t>
            </a:r>
            <a:r>
              <a:rPr lang="fr-FR" dirty="0"/>
              <a:t>return self</a:t>
            </a:r>
            <a:r>
              <a:rPr lang="fr-FR" dirty="0">
                <a:effectLst/>
              </a:rPr>
              <a:t>::</a:t>
            </a:r>
            <a:r>
              <a:rPr lang="fr-FR" i="1" dirty="0"/>
              <a:t>$</a:t>
            </a:r>
            <a:r>
              <a:rPr lang="fr-FR" i="1" dirty="0" err="1"/>
              <a:t>PDOInstance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}</a:t>
            </a:r>
            <a:br>
              <a:rPr lang="fr-FR" dirty="0">
                <a:effectLst/>
              </a:rPr>
            </a:b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/>
              <a:t>public </a:t>
            </a:r>
            <a:r>
              <a:rPr lang="fr-FR" dirty="0" err="1"/>
              <a:t>function</a:t>
            </a:r>
            <a:r>
              <a:rPr lang="fr-FR" dirty="0"/>
              <a:t> </a:t>
            </a:r>
            <a:r>
              <a:rPr lang="fr-FR" dirty="0" err="1"/>
              <a:t>getConnexion</a:t>
            </a:r>
            <a:r>
              <a:rPr lang="fr-FR" dirty="0">
                <a:effectLst/>
              </a:rPr>
              <a:t>(): </a:t>
            </a:r>
            <a:r>
              <a:rPr lang="fr-FR" dirty="0"/>
              <a:t>PDO</a:t>
            </a:r>
            <a:r>
              <a:rPr lang="fr-FR" dirty="0">
                <a:effectLst/>
              </a:rPr>
              <a:t>{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</a:t>
            </a:r>
            <a:r>
              <a:rPr lang="fr-FR" dirty="0"/>
              <a:t>return $</a:t>
            </a:r>
            <a:r>
              <a:rPr lang="fr-FR" dirty="0" err="1"/>
              <a:t>this</a:t>
            </a:r>
            <a:r>
              <a:rPr lang="fr-FR" dirty="0">
                <a:effectLst/>
              </a:rPr>
              <a:t>-&gt;</a:t>
            </a:r>
            <a:r>
              <a:rPr lang="fr-FR" dirty="0"/>
              <a:t>connexion</a:t>
            </a:r>
            <a:r>
              <a:rPr lang="fr-FR" dirty="0">
                <a:effectLst/>
              </a:rPr>
              <a:t>;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}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}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30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878106-0DE5-5549-80FD-1E8E2DF4F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PDO : connexion avec singleton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C56AA9-7737-7D45-9AB1-37F4AF5FC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err="1"/>
              <a:t>const</a:t>
            </a:r>
            <a:r>
              <a:rPr lang="fr-FR" dirty="0"/>
              <a:t> </a:t>
            </a:r>
            <a:r>
              <a:rPr lang="fr-FR" i="1" dirty="0"/>
              <a:t>CFG </a:t>
            </a:r>
            <a:r>
              <a:rPr lang="fr-FR" dirty="0">
                <a:effectLst/>
              </a:rPr>
              <a:t>= </a:t>
            </a:r>
            <a:r>
              <a:rPr lang="fr-FR" dirty="0" err="1"/>
              <a:t>array</a:t>
            </a:r>
            <a:r>
              <a:rPr lang="fr-FR" dirty="0">
                <a:effectLst/>
              </a:rPr>
              <a:t>(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</a:t>
            </a:r>
            <a:r>
              <a:rPr lang="fr-FR" dirty="0"/>
              <a:t>"</a:t>
            </a:r>
            <a:r>
              <a:rPr lang="fr-FR" dirty="0" err="1"/>
              <a:t>db</a:t>
            </a:r>
            <a:r>
              <a:rPr lang="fr-FR" dirty="0"/>
              <a:t>" </a:t>
            </a:r>
            <a:r>
              <a:rPr lang="fr-FR" dirty="0">
                <a:effectLst/>
              </a:rPr>
              <a:t>=&gt; </a:t>
            </a:r>
            <a:r>
              <a:rPr lang="fr-FR" dirty="0" err="1"/>
              <a:t>array</a:t>
            </a:r>
            <a:r>
              <a:rPr lang="fr-FR" dirty="0">
                <a:effectLst/>
              </a:rPr>
              <a:t>(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"host" </a:t>
            </a:r>
            <a:r>
              <a:rPr lang="fr-FR" dirty="0">
                <a:effectLst/>
              </a:rPr>
              <a:t>=&gt; </a:t>
            </a:r>
            <a:r>
              <a:rPr lang="fr-FR" i="1" dirty="0" err="1"/>
              <a:t>HOME</a:t>
            </a:r>
            <a:r>
              <a:rPr lang="fr-FR" dirty="0" err="1">
                <a:effectLst/>
              </a:rPr>
              <a:t>.</a:t>
            </a:r>
            <a:r>
              <a:rPr lang="fr-FR" dirty="0" err="1"/>
              <a:t>"data"</a:t>
            </a:r>
            <a:r>
              <a:rPr lang="fr-FR" dirty="0" err="1">
                <a:effectLst/>
              </a:rPr>
              <a:t>.</a:t>
            </a:r>
            <a:r>
              <a:rPr lang="fr-FR" i="1" dirty="0" err="1"/>
              <a:t>DIRECTORY_SEPARATOR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"port" </a:t>
            </a:r>
            <a:r>
              <a:rPr lang="fr-FR" dirty="0">
                <a:effectLst/>
              </a:rPr>
              <a:t>=&gt; </a:t>
            </a:r>
            <a:r>
              <a:rPr lang="fr-FR" dirty="0" err="1"/>
              <a:t>null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</a:t>
            </a:r>
            <a:r>
              <a:rPr lang="fr-FR" dirty="0" err="1"/>
              <a:t>database</a:t>
            </a:r>
            <a:r>
              <a:rPr lang="fr-FR" dirty="0"/>
              <a:t>" </a:t>
            </a:r>
            <a:r>
              <a:rPr lang="fr-FR" dirty="0">
                <a:effectLst/>
              </a:rPr>
              <a:t>=&gt; </a:t>
            </a:r>
            <a:r>
              <a:rPr lang="fr-FR" dirty="0"/>
              <a:t>"</a:t>
            </a:r>
            <a:r>
              <a:rPr lang="fr-FR" dirty="0" err="1"/>
              <a:t>madb.db</a:t>
            </a:r>
            <a:r>
              <a:rPr lang="fr-FR" dirty="0"/>
              <a:t>"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"login" </a:t>
            </a:r>
            <a:r>
              <a:rPr lang="fr-FR" dirty="0">
                <a:effectLst/>
              </a:rPr>
              <a:t>=&gt; </a:t>
            </a:r>
            <a:r>
              <a:rPr lang="fr-FR" dirty="0"/>
              <a:t>""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</a:t>
            </a:r>
            <a:r>
              <a:rPr lang="fr-FR" dirty="0" err="1"/>
              <a:t>password</a:t>
            </a:r>
            <a:r>
              <a:rPr lang="fr-FR" dirty="0"/>
              <a:t>" </a:t>
            </a:r>
            <a:r>
              <a:rPr lang="fr-FR" dirty="0">
                <a:effectLst/>
              </a:rPr>
              <a:t>=&gt; </a:t>
            </a:r>
            <a:r>
              <a:rPr lang="fr-FR" dirty="0"/>
              <a:t>""</a:t>
            </a:r>
            <a:r>
              <a:rPr lang="fr-FR" dirty="0">
                <a:effectLst/>
              </a:rPr>
              <a:t>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"options" </a:t>
            </a:r>
            <a:r>
              <a:rPr lang="fr-FR" dirty="0">
                <a:effectLst/>
              </a:rPr>
              <a:t>=&gt; </a:t>
            </a:r>
            <a:r>
              <a:rPr lang="fr-FR" dirty="0" err="1"/>
              <a:t>array</a:t>
            </a:r>
            <a:r>
              <a:rPr lang="fr-FR" dirty="0">
                <a:effectLst/>
              </a:rPr>
              <a:t>(</a:t>
            </a:r>
            <a:r>
              <a:rPr lang="fr-FR" dirty="0"/>
              <a:t>PDO</a:t>
            </a:r>
            <a:r>
              <a:rPr lang="fr-FR" dirty="0">
                <a:effectLst/>
              </a:rPr>
              <a:t>::</a:t>
            </a:r>
            <a:r>
              <a:rPr lang="fr-FR" i="1" dirty="0"/>
              <a:t>ATTR_ERRMODE</a:t>
            </a:r>
            <a:r>
              <a:rPr lang="fr-FR" dirty="0">
                <a:effectLst/>
              </a:rPr>
              <a:t>, </a:t>
            </a:r>
            <a:r>
              <a:rPr lang="fr-FR" dirty="0"/>
              <a:t>PDO</a:t>
            </a:r>
            <a:r>
              <a:rPr lang="fr-FR" dirty="0">
                <a:effectLst/>
              </a:rPr>
              <a:t>::</a:t>
            </a:r>
            <a:r>
              <a:rPr lang="fr-FR" i="1" dirty="0"/>
              <a:t>ERRMODE_EXCEPTION</a:t>
            </a:r>
            <a:r>
              <a:rPr lang="fr-FR" dirty="0">
                <a:effectLst/>
              </a:rPr>
              <a:t>),</a:t>
            </a:r>
            <a:br>
              <a:rPr lang="fr-FR" dirty="0">
                <a:effectLst/>
              </a:rPr>
            </a:br>
            <a:r>
              <a:rPr lang="fr-FR" dirty="0">
                <a:effectLst/>
              </a:rPr>
              <a:t>            </a:t>
            </a:r>
            <a:r>
              <a:rPr lang="fr-FR" dirty="0"/>
              <a:t>"</a:t>
            </a:r>
            <a:r>
              <a:rPr lang="fr-FR" dirty="0" err="1"/>
              <a:t>exec</a:t>
            </a:r>
            <a:r>
              <a:rPr lang="fr-FR" dirty="0"/>
              <a:t>" </a:t>
            </a:r>
            <a:r>
              <a:rPr lang="fr-FR" dirty="0">
                <a:effectLst/>
              </a:rPr>
              <a:t>=&gt; </a:t>
            </a:r>
            <a:r>
              <a:rPr lang="fr-FR" dirty="0"/>
              <a:t>"PRAGMA </a:t>
            </a:r>
            <a:r>
              <a:rPr lang="fr-FR" dirty="0" err="1"/>
              <a:t>foreign_keys</a:t>
            </a:r>
            <a:r>
              <a:rPr lang="fr-FR" dirty="0"/>
              <a:t> = ON;"</a:t>
            </a:r>
            <a:br>
              <a:rPr lang="fr-FR" dirty="0"/>
            </a:br>
            <a:r>
              <a:rPr lang="fr-FR" dirty="0"/>
              <a:t>        )</a:t>
            </a:r>
            <a:br>
              <a:rPr lang="fr-FR" dirty="0"/>
            </a:br>
            <a:r>
              <a:rPr lang="fr-FR" dirty="0"/>
              <a:t>    </a:t>
            </a:r>
            <a:r>
              <a:rPr lang="fr-FR" dirty="0">
                <a:effectLst/>
              </a:rPr>
              <a:t>);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$connexion = </a:t>
            </a:r>
            <a:r>
              <a:rPr lang="fr-FR" b="1" dirty="0"/>
              <a:t>SPDO</a:t>
            </a:r>
            <a:r>
              <a:rPr lang="fr-FR" b="1" dirty="0">
                <a:effectLst/>
              </a:rPr>
              <a:t>::</a:t>
            </a:r>
            <a:r>
              <a:rPr lang="fr-FR" b="1" i="1" dirty="0" err="1"/>
              <a:t>getInstance</a:t>
            </a:r>
            <a:r>
              <a:rPr lang="fr-FR" dirty="0">
                <a:effectLst/>
              </a:rPr>
              <a:t>(</a:t>
            </a:r>
            <a:r>
              <a:rPr lang="fr-FR" dirty="0"/>
              <a:t>$</a:t>
            </a:r>
            <a:r>
              <a:rPr lang="fr-FR" dirty="0" err="1"/>
              <a:t>dsn</a:t>
            </a:r>
            <a:r>
              <a:rPr lang="fr-FR" dirty="0" err="1">
                <a:effectLst/>
              </a:rPr>
              <a:t>,</a:t>
            </a:r>
            <a:r>
              <a:rPr lang="fr-FR" i="1" dirty="0" err="1"/>
              <a:t>CFG</a:t>
            </a:r>
            <a:r>
              <a:rPr lang="fr-FR" dirty="0">
                <a:effectLst/>
              </a:rPr>
              <a:t>[</a:t>
            </a:r>
            <a:r>
              <a:rPr lang="fr-FR" dirty="0"/>
              <a:t>"</a:t>
            </a:r>
            <a:r>
              <a:rPr lang="fr-FR" dirty="0" err="1"/>
              <a:t>db</a:t>
            </a:r>
            <a:r>
              <a:rPr lang="fr-FR" dirty="0"/>
              <a:t>"</a:t>
            </a:r>
            <a:r>
              <a:rPr lang="fr-FR" dirty="0">
                <a:effectLst/>
              </a:rPr>
              <a:t>][</a:t>
            </a:r>
            <a:r>
              <a:rPr lang="fr-FR" dirty="0"/>
              <a:t>"login"</a:t>
            </a:r>
            <a:r>
              <a:rPr lang="fr-FR" dirty="0">
                <a:effectLst/>
              </a:rPr>
              <a:t>],</a:t>
            </a:r>
            <a:r>
              <a:rPr lang="fr-FR" i="1" dirty="0"/>
              <a:t>CFG</a:t>
            </a:r>
            <a:r>
              <a:rPr lang="fr-FR" dirty="0">
                <a:effectLst/>
              </a:rPr>
              <a:t>[</a:t>
            </a:r>
            <a:r>
              <a:rPr lang="fr-FR" dirty="0"/>
              <a:t>"</a:t>
            </a:r>
            <a:r>
              <a:rPr lang="fr-FR" dirty="0" err="1"/>
              <a:t>db</a:t>
            </a:r>
            <a:r>
              <a:rPr lang="fr-FR" dirty="0"/>
              <a:t>"</a:t>
            </a:r>
            <a:r>
              <a:rPr lang="fr-FR" dirty="0">
                <a:effectLst/>
              </a:rPr>
              <a:t>][</a:t>
            </a:r>
            <a:r>
              <a:rPr lang="fr-FR" dirty="0"/>
              <a:t>"</a:t>
            </a:r>
            <a:r>
              <a:rPr lang="fr-FR" dirty="0" err="1"/>
              <a:t>password</a:t>
            </a:r>
            <a:r>
              <a:rPr lang="fr-FR" dirty="0"/>
              <a:t>"</a:t>
            </a:r>
            <a:r>
              <a:rPr lang="fr-FR" dirty="0">
                <a:effectLst/>
              </a:rPr>
              <a:t>],</a:t>
            </a:r>
            <a:r>
              <a:rPr lang="fr-FR" i="1" dirty="0"/>
              <a:t>CFG</a:t>
            </a:r>
            <a:r>
              <a:rPr lang="fr-FR" dirty="0">
                <a:effectLst/>
              </a:rPr>
              <a:t>[</a:t>
            </a:r>
            <a:r>
              <a:rPr lang="fr-FR" dirty="0"/>
              <a:t>"</a:t>
            </a:r>
            <a:r>
              <a:rPr lang="fr-FR" dirty="0" err="1"/>
              <a:t>db</a:t>
            </a:r>
            <a:r>
              <a:rPr lang="fr-FR" dirty="0"/>
              <a:t>"</a:t>
            </a:r>
            <a:r>
              <a:rPr lang="fr-FR" dirty="0">
                <a:effectLst/>
              </a:rPr>
              <a:t>][</a:t>
            </a:r>
            <a:r>
              <a:rPr lang="fr-FR" dirty="0"/>
              <a:t>"options"</a:t>
            </a:r>
            <a:r>
              <a:rPr lang="fr-FR" dirty="0">
                <a:effectLst/>
              </a:rPr>
              <a:t>],</a:t>
            </a:r>
            <a:r>
              <a:rPr lang="fr-FR" i="1" dirty="0"/>
              <a:t>CFG</a:t>
            </a:r>
            <a:r>
              <a:rPr lang="fr-FR" dirty="0">
                <a:effectLst/>
              </a:rPr>
              <a:t>[</a:t>
            </a:r>
            <a:r>
              <a:rPr lang="fr-FR" dirty="0"/>
              <a:t>"</a:t>
            </a:r>
            <a:r>
              <a:rPr lang="fr-FR" dirty="0" err="1"/>
              <a:t>db</a:t>
            </a:r>
            <a:r>
              <a:rPr lang="fr-FR" dirty="0"/>
              <a:t>"</a:t>
            </a:r>
            <a:r>
              <a:rPr lang="fr-FR" dirty="0">
                <a:effectLst/>
              </a:rPr>
              <a:t>][</a:t>
            </a:r>
            <a:r>
              <a:rPr lang="fr-FR" dirty="0"/>
              <a:t>"</a:t>
            </a:r>
            <a:r>
              <a:rPr lang="fr-FR" dirty="0" err="1"/>
              <a:t>exec</a:t>
            </a:r>
            <a:r>
              <a:rPr lang="fr-FR" dirty="0"/>
              <a:t>"</a:t>
            </a:r>
            <a:r>
              <a:rPr lang="fr-FR" dirty="0">
                <a:effectLst/>
              </a:rPr>
              <a:t>]) -&gt;</a:t>
            </a:r>
            <a:r>
              <a:rPr lang="fr-FR" b="1" dirty="0" err="1"/>
              <a:t>getConnexion</a:t>
            </a:r>
            <a:r>
              <a:rPr lang="fr-FR" dirty="0">
                <a:effectLst/>
              </a:rPr>
              <a:t>();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416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BED267-30BF-2746-9054-B5B53CC5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requêtes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E0687C-8CB4-D04F-9B47-DED7368CD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Non préparées</a:t>
            </a:r>
          </a:p>
          <a:p>
            <a:pPr lvl="1"/>
            <a:r>
              <a:rPr lang="fr-FR" dirty="0"/>
              <a:t>À éviter car risque d’injection SQL</a:t>
            </a:r>
          </a:p>
          <a:p>
            <a:r>
              <a:rPr lang="fr-FR" dirty="0"/>
              <a:t>Préparées</a:t>
            </a:r>
          </a:p>
          <a:p>
            <a:pPr lvl="1"/>
            <a:r>
              <a:rPr lang="fr-FR" dirty="0" err="1"/>
              <a:t>prepare</a:t>
            </a:r>
            <a:r>
              <a:rPr lang="fr-FR" dirty="0"/>
              <a:t> avec paramètres	</a:t>
            </a:r>
          </a:p>
          <a:p>
            <a:pPr lvl="1"/>
            <a:r>
              <a:rPr lang="fr-FR" dirty="0" err="1"/>
              <a:t>bindparam</a:t>
            </a:r>
            <a:r>
              <a:rPr lang="fr-FR" dirty="0"/>
              <a:t> (par référence) ou </a:t>
            </a:r>
            <a:r>
              <a:rPr lang="fr-FR" dirty="0" err="1"/>
              <a:t>bindvalue</a:t>
            </a:r>
            <a:r>
              <a:rPr lang="fr-FR" dirty="0"/>
              <a:t> (par valeur)</a:t>
            </a:r>
          </a:p>
          <a:p>
            <a:pPr lvl="1"/>
            <a:r>
              <a:rPr lang="fr-FR" dirty="0" err="1"/>
              <a:t>exec</a:t>
            </a:r>
            <a:endParaRPr lang="fr-FR" dirty="0"/>
          </a:p>
          <a:p>
            <a:pPr lvl="1"/>
            <a:r>
              <a:rPr lang="fr-FR" dirty="0"/>
              <a:t>puis parcours  (</a:t>
            </a:r>
            <a:r>
              <a:rPr lang="fr-FR" dirty="0" err="1"/>
              <a:t>fetch</a:t>
            </a:r>
            <a:r>
              <a:rPr lang="fr-FR" dirty="0"/>
              <a:t>, </a:t>
            </a:r>
            <a:r>
              <a:rPr lang="fr-FR" dirty="0" err="1"/>
              <a:t>fetch</a:t>
            </a:r>
            <a:r>
              <a:rPr lang="fr-FR" dirty="0"/>
              <a:t> All, </a:t>
            </a:r>
            <a:r>
              <a:rPr lang="fr-FR" dirty="0" err="1"/>
              <a:t>fetchObject</a:t>
            </a:r>
            <a:r>
              <a:rPr lang="fr-FR" dirty="0"/>
              <a:t>, …)</a:t>
            </a:r>
          </a:p>
        </p:txBody>
      </p:sp>
    </p:spTree>
    <p:extLst>
      <p:ext uri="{BB962C8B-B14F-4D97-AF65-F5344CB8AC3E}">
        <p14:creationId xmlns:p14="http://schemas.microsoft.com/office/powerpoint/2010/main" val="4249984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3BE1F2-C0DF-D54F-A820-ECDEB520D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A446028-8E47-1840-B8F5-FC380F583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User avec </a:t>
            </a:r>
            <a:r>
              <a:rPr lang="fr-FR" dirty="0" err="1"/>
              <a:t>SQLite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CREATE TABLE IF NOT EXISTS user (</a:t>
            </a:r>
            <a:br>
              <a:rPr lang="fr-FR" dirty="0"/>
            </a:br>
            <a:r>
              <a:rPr lang="fr-FR" dirty="0"/>
              <a:t>        login TEXT NOT NULL PRIMARY KEY,</a:t>
            </a:r>
            <a:br>
              <a:rPr lang="fr-FR" dirty="0"/>
            </a:br>
            <a:r>
              <a:rPr lang="fr-FR" dirty="0"/>
              <a:t>        </a:t>
            </a:r>
            <a:r>
              <a:rPr lang="fr-FR" dirty="0" err="1"/>
              <a:t>password</a:t>
            </a:r>
            <a:r>
              <a:rPr lang="fr-FR" dirty="0"/>
              <a:t> TEXT NOT NULL</a:t>
            </a:r>
            <a:br>
              <a:rPr lang="fr-FR" dirty="0"/>
            </a:br>
            <a:r>
              <a:rPr lang="fr-FR" dirty="0"/>
              <a:t>);</a:t>
            </a:r>
            <a:br>
              <a:rPr lang="fr-FR" dirty="0"/>
            </a:br>
            <a:br>
              <a:rPr lang="fr-FR" dirty="0"/>
            </a:br>
            <a:r>
              <a:rPr lang="fr-FR" dirty="0"/>
              <a:t>INSERT OR REPLACE INTO user (</a:t>
            </a:r>
            <a:r>
              <a:rPr lang="fr-FR" dirty="0" err="1"/>
              <a:t>login,password</a:t>
            </a:r>
            <a:r>
              <a:rPr lang="fr-FR" dirty="0"/>
              <a:t>) VALUES ("jojo","</a:t>
            </a:r>
            <a:r>
              <a:rPr lang="fr-FR" dirty="0" err="1"/>
              <a:t>pass</a:t>
            </a:r>
            <a:r>
              <a:rPr lang="fr-FR" dirty="0"/>
              <a:t>");</a:t>
            </a:r>
            <a:br>
              <a:rPr lang="fr-FR" dirty="0"/>
            </a:br>
            <a:r>
              <a:rPr lang="fr-FR" dirty="0"/>
              <a:t>INSERT OR REPLACE INTO user (</a:t>
            </a:r>
            <a:r>
              <a:rPr lang="fr-FR" dirty="0" err="1"/>
              <a:t>login,password</a:t>
            </a:r>
            <a:r>
              <a:rPr lang="fr-FR" dirty="0"/>
              <a:t>) VALUES ("</a:t>
            </a:r>
            <a:r>
              <a:rPr lang="fr-FR" dirty="0" err="1"/>
              <a:t>raoul</a:t>
            </a:r>
            <a:r>
              <a:rPr lang="fr-FR" dirty="0"/>
              <a:t>","</a:t>
            </a:r>
            <a:r>
              <a:rPr lang="fr-FR" dirty="0" err="1"/>
              <a:t>pass</a:t>
            </a:r>
            <a:r>
              <a:rPr lang="fr-FR" dirty="0"/>
              <a:t>");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95024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1102</Words>
  <Application>Microsoft Macintosh PowerPoint</Application>
  <PresentationFormat>Grand écran</PresentationFormat>
  <Paragraphs>96</Paragraphs>
  <Slides>18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Thème Office</vt:lpstr>
      <vt:lpstr>R3.01</vt:lpstr>
      <vt:lpstr>PDO</vt:lpstr>
      <vt:lpstr>PDO</vt:lpstr>
      <vt:lpstr>PDO : connexion</vt:lpstr>
      <vt:lpstr>PDO : Singleton (Cf CM2)</vt:lpstr>
      <vt:lpstr>PDO : Singleton</vt:lpstr>
      <vt:lpstr>PDO : connexion avec singleton</vt:lpstr>
      <vt:lpstr>Les requêtes</vt:lpstr>
      <vt:lpstr>Exemple</vt:lpstr>
      <vt:lpstr>User avec sqlite </vt:lpstr>
      <vt:lpstr>User avec sqlite </vt:lpstr>
      <vt:lpstr>User avec sqlite </vt:lpstr>
      <vt:lpstr>User avec sqlite </vt:lpstr>
      <vt:lpstr>Ajout</vt:lpstr>
      <vt:lpstr>Ajout</vt:lpstr>
      <vt:lpstr>Modification</vt:lpstr>
      <vt:lpstr>Suppression</vt:lpstr>
      <vt:lpstr>Un exemple plus complet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R3.01</dc:title>
  <dc:creator>Jean-François Berdjugin</dc:creator>
  <cp:lastModifiedBy>Jean-François Berdjugin</cp:lastModifiedBy>
  <cp:revision>60</cp:revision>
  <dcterms:created xsi:type="dcterms:W3CDTF">2022-09-11T22:14:39Z</dcterms:created>
  <dcterms:modified xsi:type="dcterms:W3CDTF">2022-09-11T23:48:12Z</dcterms:modified>
</cp:coreProperties>
</file>