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0" r:id="rId5"/>
    <p:sldId id="259" r:id="rId6"/>
    <p:sldId id="261" r:id="rId7"/>
    <p:sldId id="263" r:id="rId8"/>
    <p:sldId id="262" r:id="rId9"/>
    <p:sldId id="264" r:id="rId10"/>
    <p:sldId id="265" r:id="rId11"/>
    <p:sldId id="268" r:id="rId12"/>
    <p:sldId id="266" r:id="rId13"/>
    <p:sldId id="267" r:id="rId14"/>
    <p:sldId id="270" r:id="rId15"/>
    <p:sldId id="269" r:id="rId16"/>
    <p:sldId id="271" r:id="rId17"/>
    <p:sldId id="272" r:id="rId18"/>
    <p:sldId id="273" r:id="rId19"/>
    <p:sldId id="274" r:id="rId2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90"/>
    <p:restoredTop sz="94787"/>
  </p:normalViewPr>
  <p:slideViewPr>
    <p:cSldViewPr snapToGrid="0" snapToObjects="1">
      <p:cViewPr varScale="1">
        <p:scale>
          <a:sx n="214" d="100"/>
          <a:sy n="214" d="100"/>
        </p:scale>
        <p:origin x="519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0FD23FC-05DE-5744-A622-E6AECEADDF48}"/>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E636F994-1B85-CB48-869A-10B4BC5AF16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552A7856-C718-9E4F-9A76-0FA3BA3C6550}"/>
              </a:ext>
            </a:extLst>
          </p:cNvPr>
          <p:cNvSpPr>
            <a:spLocks noGrp="1"/>
          </p:cNvSpPr>
          <p:nvPr>
            <p:ph type="dt" sz="half" idx="10"/>
          </p:nvPr>
        </p:nvSpPr>
        <p:spPr/>
        <p:txBody>
          <a:bodyPr/>
          <a:lstStyle/>
          <a:p>
            <a:fld id="{0B281DCF-F1E6-5B41-A35D-93B6DF67A5E4}" type="datetimeFigureOut">
              <a:rPr lang="fr-FR" smtClean="0"/>
              <a:t>09/09/2022</a:t>
            </a:fld>
            <a:endParaRPr lang="fr-FR"/>
          </a:p>
        </p:txBody>
      </p:sp>
      <p:sp>
        <p:nvSpPr>
          <p:cNvPr id="5" name="Espace réservé du pied de page 4">
            <a:extLst>
              <a:ext uri="{FF2B5EF4-FFF2-40B4-BE49-F238E27FC236}">
                <a16:creationId xmlns:a16="http://schemas.microsoft.com/office/drawing/2014/main" id="{1DBC9EA2-2EA2-E746-AF72-8F3F0A09BAF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73414EA-4471-F849-9107-9C1688698294}"/>
              </a:ext>
            </a:extLst>
          </p:cNvPr>
          <p:cNvSpPr>
            <a:spLocks noGrp="1"/>
          </p:cNvSpPr>
          <p:nvPr>
            <p:ph type="sldNum" sz="quarter" idx="12"/>
          </p:nvPr>
        </p:nvSpPr>
        <p:spPr/>
        <p:txBody>
          <a:bodyPr/>
          <a:lstStyle/>
          <a:p>
            <a:fld id="{1DD696ED-9A33-5045-B208-0071C12B2772}" type="slidenum">
              <a:rPr lang="fr-FR" smtClean="0"/>
              <a:t>‹N°›</a:t>
            </a:fld>
            <a:endParaRPr lang="fr-FR"/>
          </a:p>
        </p:txBody>
      </p:sp>
    </p:spTree>
    <p:extLst>
      <p:ext uri="{BB962C8B-B14F-4D97-AF65-F5344CB8AC3E}">
        <p14:creationId xmlns:p14="http://schemas.microsoft.com/office/powerpoint/2010/main" val="349503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9EFD31-3A52-4442-9E7C-DBD1CE460B6C}"/>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9F220799-ACC7-F34A-97F0-D796CFA0F3D5}"/>
              </a:ext>
            </a:extLst>
          </p:cNvPr>
          <p:cNvSpPr>
            <a:spLocks noGrp="1"/>
          </p:cNvSpPr>
          <p:nvPr>
            <p:ph type="body" orient="vert" idx="1"/>
          </p:nvPr>
        </p:nvSpPr>
        <p:spPr/>
        <p:txBody>
          <a:bodyPr vert="eaVert"/>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1C728185-FFD1-DC47-A9BE-32221F3DC679}"/>
              </a:ext>
            </a:extLst>
          </p:cNvPr>
          <p:cNvSpPr>
            <a:spLocks noGrp="1"/>
          </p:cNvSpPr>
          <p:nvPr>
            <p:ph type="dt" sz="half" idx="10"/>
          </p:nvPr>
        </p:nvSpPr>
        <p:spPr/>
        <p:txBody>
          <a:bodyPr/>
          <a:lstStyle/>
          <a:p>
            <a:fld id="{0B281DCF-F1E6-5B41-A35D-93B6DF67A5E4}" type="datetimeFigureOut">
              <a:rPr lang="fr-FR" smtClean="0"/>
              <a:t>09/09/2022</a:t>
            </a:fld>
            <a:endParaRPr lang="fr-FR"/>
          </a:p>
        </p:txBody>
      </p:sp>
      <p:sp>
        <p:nvSpPr>
          <p:cNvPr id="5" name="Espace réservé du pied de page 4">
            <a:extLst>
              <a:ext uri="{FF2B5EF4-FFF2-40B4-BE49-F238E27FC236}">
                <a16:creationId xmlns:a16="http://schemas.microsoft.com/office/drawing/2014/main" id="{B660FA31-95FB-5B42-BF4E-21D8A62A5C2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865E76F-B529-2B47-B549-B5394287F995}"/>
              </a:ext>
            </a:extLst>
          </p:cNvPr>
          <p:cNvSpPr>
            <a:spLocks noGrp="1"/>
          </p:cNvSpPr>
          <p:nvPr>
            <p:ph type="sldNum" sz="quarter" idx="12"/>
          </p:nvPr>
        </p:nvSpPr>
        <p:spPr/>
        <p:txBody>
          <a:bodyPr/>
          <a:lstStyle/>
          <a:p>
            <a:fld id="{1DD696ED-9A33-5045-B208-0071C12B2772}" type="slidenum">
              <a:rPr lang="fr-FR" smtClean="0"/>
              <a:t>‹N°›</a:t>
            </a:fld>
            <a:endParaRPr lang="fr-FR"/>
          </a:p>
        </p:txBody>
      </p:sp>
    </p:spTree>
    <p:extLst>
      <p:ext uri="{BB962C8B-B14F-4D97-AF65-F5344CB8AC3E}">
        <p14:creationId xmlns:p14="http://schemas.microsoft.com/office/powerpoint/2010/main" val="3136179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E93FCADB-0668-534D-A4E8-F535F80C3544}"/>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4B81C1AD-8504-184F-8ED2-2A186B57EB06}"/>
              </a:ext>
            </a:extLst>
          </p:cNvPr>
          <p:cNvSpPr>
            <a:spLocks noGrp="1"/>
          </p:cNvSpPr>
          <p:nvPr>
            <p:ph type="body" orient="vert" idx="1"/>
          </p:nvPr>
        </p:nvSpPr>
        <p:spPr>
          <a:xfrm>
            <a:off x="838200" y="365125"/>
            <a:ext cx="7734300" cy="5811838"/>
          </a:xfrm>
        </p:spPr>
        <p:txBody>
          <a:bodyPr vert="eaVert"/>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EB1D33D8-3518-EF44-A09E-06FEC98E7AE8}"/>
              </a:ext>
            </a:extLst>
          </p:cNvPr>
          <p:cNvSpPr>
            <a:spLocks noGrp="1"/>
          </p:cNvSpPr>
          <p:nvPr>
            <p:ph type="dt" sz="half" idx="10"/>
          </p:nvPr>
        </p:nvSpPr>
        <p:spPr/>
        <p:txBody>
          <a:bodyPr/>
          <a:lstStyle/>
          <a:p>
            <a:fld id="{0B281DCF-F1E6-5B41-A35D-93B6DF67A5E4}" type="datetimeFigureOut">
              <a:rPr lang="fr-FR" smtClean="0"/>
              <a:t>09/09/2022</a:t>
            </a:fld>
            <a:endParaRPr lang="fr-FR"/>
          </a:p>
        </p:txBody>
      </p:sp>
      <p:sp>
        <p:nvSpPr>
          <p:cNvPr id="5" name="Espace réservé du pied de page 4">
            <a:extLst>
              <a:ext uri="{FF2B5EF4-FFF2-40B4-BE49-F238E27FC236}">
                <a16:creationId xmlns:a16="http://schemas.microsoft.com/office/drawing/2014/main" id="{37ABADA1-B8AF-E742-9E59-398FC144751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22E0DAC2-6652-2C43-86CA-9AED2CBC3555}"/>
              </a:ext>
            </a:extLst>
          </p:cNvPr>
          <p:cNvSpPr>
            <a:spLocks noGrp="1"/>
          </p:cNvSpPr>
          <p:nvPr>
            <p:ph type="sldNum" sz="quarter" idx="12"/>
          </p:nvPr>
        </p:nvSpPr>
        <p:spPr/>
        <p:txBody>
          <a:bodyPr/>
          <a:lstStyle/>
          <a:p>
            <a:fld id="{1DD696ED-9A33-5045-B208-0071C12B2772}" type="slidenum">
              <a:rPr lang="fr-FR" smtClean="0"/>
              <a:t>‹N°›</a:t>
            </a:fld>
            <a:endParaRPr lang="fr-FR"/>
          </a:p>
        </p:txBody>
      </p:sp>
    </p:spTree>
    <p:extLst>
      <p:ext uri="{BB962C8B-B14F-4D97-AF65-F5344CB8AC3E}">
        <p14:creationId xmlns:p14="http://schemas.microsoft.com/office/powerpoint/2010/main" val="2460987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C5F372-442F-0448-8F5F-6F34626506B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E658BF7A-D261-D343-A4C5-9DBFA1BCEBB4}"/>
              </a:ext>
            </a:extLst>
          </p:cNvPr>
          <p:cNvSpPr>
            <a:spLocks noGrp="1"/>
          </p:cNvSpPr>
          <p:nvPr>
            <p:ph idx="1"/>
          </p:nvPr>
        </p:nvSpPr>
        <p:spPr/>
        <p:txBody>
          <a:bodyPr/>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96A60AFB-8CBD-944A-AC06-51BC75F1C93B}"/>
              </a:ext>
            </a:extLst>
          </p:cNvPr>
          <p:cNvSpPr>
            <a:spLocks noGrp="1"/>
          </p:cNvSpPr>
          <p:nvPr>
            <p:ph type="dt" sz="half" idx="10"/>
          </p:nvPr>
        </p:nvSpPr>
        <p:spPr/>
        <p:txBody>
          <a:bodyPr/>
          <a:lstStyle/>
          <a:p>
            <a:fld id="{0B281DCF-F1E6-5B41-A35D-93B6DF67A5E4}" type="datetimeFigureOut">
              <a:rPr lang="fr-FR" smtClean="0"/>
              <a:t>09/09/2022</a:t>
            </a:fld>
            <a:endParaRPr lang="fr-FR"/>
          </a:p>
        </p:txBody>
      </p:sp>
      <p:sp>
        <p:nvSpPr>
          <p:cNvPr id="5" name="Espace réservé du pied de page 4">
            <a:extLst>
              <a:ext uri="{FF2B5EF4-FFF2-40B4-BE49-F238E27FC236}">
                <a16:creationId xmlns:a16="http://schemas.microsoft.com/office/drawing/2014/main" id="{C0AAD6AA-1FDD-AC49-86E4-0F393861F3E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0CEE2FC-43B7-5244-B060-A292AE01B0E3}"/>
              </a:ext>
            </a:extLst>
          </p:cNvPr>
          <p:cNvSpPr>
            <a:spLocks noGrp="1"/>
          </p:cNvSpPr>
          <p:nvPr>
            <p:ph type="sldNum" sz="quarter" idx="12"/>
          </p:nvPr>
        </p:nvSpPr>
        <p:spPr/>
        <p:txBody>
          <a:bodyPr/>
          <a:lstStyle/>
          <a:p>
            <a:fld id="{1DD696ED-9A33-5045-B208-0071C12B2772}" type="slidenum">
              <a:rPr lang="fr-FR" smtClean="0"/>
              <a:t>‹N°›</a:t>
            </a:fld>
            <a:endParaRPr lang="fr-FR"/>
          </a:p>
        </p:txBody>
      </p:sp>
    </p:spTree>
    <p:extLst>
      <p:ext uri="{BB962C8B-B14F-4D97-AF65-F5344CB8AC3E}">
        <p14:creationId xmlns:p14="http://schemas.microsoft.com/office/powerpoint/2010/main" val="966420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3FC1FF-0F94-4C4D-9451-68C4D0B85438}"/>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42D2DD9E-0A7E-B040-8C68-2268A26F396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686BDD7A-6DBD-EC4B-BF18-35D92F1C48B3}"/>
              </a:ext>
            </a:extLst>
          </p:cNvPr>
          <p:cNvSpPr>
            <a:spLocks noGrp="1"/>
          </p:cNvSpPr>
          <p:nvPr>
            <p:ph type="dt" sz="half" idx="10"/>
          </p:nvPr>
        </p:nvSpPr>
        <p:spPr/>
        <p:txBody>
          <a:bodyPr/>
          <a:lstStyle/>
          <a:p>
            <a:fld id="{0B281DCF-F1E6-5B41-A35D-93B6DF67A5E4}" type="datetimeFigureOut">
              <a:rPr lang="fr-FR" smtClean="0"/>
              <a:t>09/09/2022</a:t>
            </a:fld>
            <a:endParaRPr lang="fr-FR"/>
          </a:p>
        </p:txBody>
      </p:sp>
      <p:sp>
        <p:nvSpPr>
          <p:cNvPr id="5" name="Espace réservé du pied de page 4">
            <a:extLst>
              <a:ext uri="{FF2B5EF4-FFF2-40B4-BE49-F238E27FC236}">
                <a16:creationId xmlns:a16="http://schemas.microsoft.com/office/drawing/2014/main" id="{271178A8-54BF-AA44-A390-4BF1B1F04B2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8F65C10-284A-DD44-8428-A298316FDE5D}"/>
              </a:ext>
            </a:extLst>
          </p:cNvPr>
          <p:cNvSpPr>
            <a:spLocks noGrp="1"/>
          </p:cNvSpPr>
          <p:nvPr>
            <p:ph type="sldNum" sz="quarter" idx="12"/>
          </p:nvPr>
        </p:nvSpPr>
        <p:spPr/>
        <p:txBody>
          <a:bodyPr/>
          <a:lstStyle/>
          <a:p>
            <a:fld id="{1DD696ED-9A33-5045-B208-0071C12B2772}" type="slidenum">
              <a:rPr lang="fr-FR" smtClean="0"/>
              <a:t>‹N°›</a:t>
            </a:fld>
            <a:endParaRPr lang="fr-FR"/>
          </a:p>
        </p:txBody>
      </p:sp>
    </p:spTree>
    <p:extLst>
      <p:ext uri="{BB962C8B-B14F-4D97-AF65-F5344CB8AC3E}">
        <p14:creationId xmlns:p14="http://schemas.microsoft.com/office/powerpoint/2010/main" val="2579920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70F8940-B161-EE46-8A2A-C22C62374620}"/>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33E6131F-512D-D942-BCD7-F8D52A391C8A}"/>
              </a:ext>
            </a:extLst>
          </p:cNvPr>
          <p:cNvSpPr>
            <a:spLocks noGrp="1"/>
          </p:cNvSpPr>
          <p:nvPr>
            <p:ph sz="half" idx="1"/>
          </p:nvPr>
        </p:nvSpPr>
        <p:spPr>
          <a:xfrm>
            <a:off x="838200" y="1825625"/>
            <a:ext cx="5181600" cy="4351338"/>
          </a:xfrm>
        </p:spPr>
        <p:txBody>
          <a:bodyPr/>
          <a:lstStyle/>
          <a:p>
            <a:r>
              <a:rPr lang="fr-FR"/>
              <a:t>Modifier les styles du texte du masque
Deuxième niveau
Troisième niveau
Quatrième niveau
Cinquième niveau</a:t>
            </a:r>
          </a:p>
        </p:txBody>
      </p:sp>
      <p:sp>
        <p:nvSpPr>
          <p:cNvPr id="4" name="Espace réservé du contenu 3">
            <a:extLst>
              <a:ext uri="{FF2B5EF4-FFF2-40B4-BE49-F238E27FC236}">
                <a16:creationId xmlns:a16="http://schemas.microsoft.com/office/drawing/2014/main" id="{AD7BB731-3B82-A74A-B3A1-7529FDF2AF88}"/>
              </a:ext>
            </a:extLst>
          </p:cNvPr>
          <p:cNvSpPr>
            <a:spLocks noGrp="1"/>
          </p:cNvSpPr>
          <p:nvPr>
            <p:ph sz="half" idx="2"/>
          </p:nvPr>
        </p:nvSpPr>
        <p:spPr>
          <a:xfrm>
            <a:off x="6172200" y="1825625"/>
            <a:ext cx="5181600" cy="4351338"/>
          </a:xfrm>
        </p:spPr>
        <p:txBody>
          <a:bodyPr/>
          <a:lstStyle/>
          <a:p>
            <a:r>
              <a:rPr lang="fr-FR"/>
              <a:t>Modifier les styles du texte du masque
Deuxième niveau
Troisième niveau
Quatrième niveau
Cinquième niveau</a:t>
            </a:r>
          </a:p>
        </p:txBody>
      </p:sp>
      <p:sp>
        <p:nvSpPr>
          <p:cNvPr id="5" name="Espace réservé de la date 4">
            <a:extLst>
              <a:ext uri="{FF2B5EF4-FFF2-40B4-BE49-F238E27FC236}">
                <a16:creationId xmlns:a16="http://schemas.microsoft.com/office/drawing/2014/main" id="{093B0675-F261-2D44-9B53-DBE990A9A897}"/>
              </a:ext>
            </a:extLst>
          </p:cNvPr>
          <p:cNvSpPr>
            <a:spLocks noGrp="1"/>
          </p:cNvSpPr>
          <p:nvPr>
            <p:ph type="dt" sz="half" idx="10"/>
          </p:nvPr>
        </p:nvSpPr>
        <p:spPr/>
        <p:txBody>
          <a:bodyPr/>
          <a:lstStyle/>
          <a:p>
            <a:fld id="{0B281DCF-F1E6-5B41-A35D-93B6DF67A5E4}" type="datetimeFigureOut">
              <a:rPr lang="fr-FR" smtClean="0"/>
              <a:t>09/09/2022</a:t>
            </a:fld>
            <a:endParaRPr lang="fr-FR"/>
          </a:p>
        </p:txBody>
      </p:sp>
      <p:sp>
        <p:nvSpPr>
          <p:cNvPr id="6" name="Espace réservé du pied de page 5">
            <a:extLst>
              <a:ext uri="{FF2B5EF4-FFF2-40B4-BE49-F238E27FC236}">
                <a16:creationId xmlns:a16="http://schemas.microsoft.com/office/drawing/2014/main" id="{61CD4A0E-67DE-5F40-BC2E-5E868F514F9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DA393B5A-D615-AD4D-B436-FFBC9BAD78E7}"/>
              </a:ext>
            </a:extLst>
          </p:cNvPr>
          <p:cNvSpPr>
            <a:spLocks noGrp="1"/>
          </p:cNvSpPr>
          <p:nvPr>
            <p:ph type="sldNum" sz="quarter" idx="12"/>
          </p:nvPr>
        </p:nvSpPr>
        <p:spPr/>
        <p:txBody>
          <a:bodyPr/>
          <a:lstStyle/>
          <a:p>
            <a:fld id="{1DD696ED-9A33-5045-B208-0071C12B2772}" type="slidenum">
              <a:rPr lang="fr-FR" smtClean="0"/>
              <a:t>‹N°›</a:t>
            </a:fld>
            <a:endParaRPr lang="fr-FR"/>
          </a:p>
        </p:txBody>
      </p:sp>
    </p:spTree>
    <p:extLst>
      <p:ext uri="{BB962C8B-B14F-4D97-AF65-F5344CB8AC3E}">
        <p14:creationId xmlns:p14="http://schemas.microsoft.com/office/powerpoint/2010/main" val="23568012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89D4BB-FE5A-7E47-AF65-D9C8603093BC}"/>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3EBB0F8F-521A-F444-A944-F13236AB2B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a:t>Modifier les styles du texte du masque
Deuxième niveau
Troisième niveau
Quatrième niveau
Cinquième niveau</a:t>
            </a:r>
          </a:p>
        </p:txBody>
      </p:sp>
      <p:sp>
        <p:nvSpPr>
          <p:cNvPr id="4" name="Espace réservé du contenu 3">
            <a:extLst>
              <a:ext uri="{FF2B5EF4-FFF2-40B4-BE49-F238E27FC236}">
                <a16:creationId xmlns:a16="http://schemas.microsoft.com/office/drawing/2014/main" id="{DF039FEB-B4E3-8042-9CAF-0AD2B8F9C7E8}"/>
              </a:ext>
            </a:extLst>
          </p:cNvPr>
          <p:cNvSpPr>
            <a:spLocks noGrp="1"/>
          </p:cNvSpPr>
          <p:nvPr>
            <p:ph sz="half" idx="2"/>
          </p:nvPr>
        </p:nvSpPr>
        <p:spPr>
          <a:xfrm>
            <a:off x="839788" y="2505075"/>
            <a:ext cx="5157787" cy="3684588"/>
          </a:xfrm>
        </p:spPr>
        <p:txBody>
          <a:bodyPr/>
          <a:lstStyle/>
          <a:p>
            <a:r>
              <a:rPr lang="fr-FR"/>
              <a:t>Modifier les styles du texte du masque
Deuxième niveau
Troisième niveau
Quatrième niveau
Cinquième niveau</a:t>
            </a:r>
          </a:p>
        </p:txBody>
      </p:sp>
      <p:sp>
        <p:nvSpPr>
          <p:cNvPr id="5" name="Espace réservé du texte 4">
            <a:extLst>
              <a:ext uri="{FF2B5EF4-FFF2-40B4-BE49-F238E27FC236}">
                <a16:creationId xmlns:a16="http://schemas.microsoft.com/office/drawing/2014/main" id="{69100804-C598-A345-9A6C-D2988A45654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a:t>Modifier les styles du texte du masque
Deuxième niveau
Troisième niveau
Quatrième niveau
Cinquième niveau</a:t>
            </a:r>
          </a:p>
        </p:txBody>
      </p:sp>
      <p:sp>
        <p:nvSpPr>
          <p:cNvPr id="6" name="Espace réservé du contenu 5">
            <a:extLst>
              <a:ext uri="{FF2B5EF4-FFF2-40B4-BE49-F238E27FC236}">
                <a16:creationId xmlns:a16="http://schemas.microsoft.com/office/drawing/2014/main" id="{0B2379C7-64F7-9445-A749-9F329564BE93}"/>
              </a:ext>
            </a:extLst>
          </p:cNvPr>
          <p:cNvSpPr>
            <a:spLocks noGrp="1"/>
          </p:cNvSpPr>
          <p:nvPr>
            <p:ph sz="quarter" idx="4"/>
          </p:nvPr>
        </p:nvSpPr>
        <p:spPr>
          <a:xfrm>
            <a:off x="6172200" y="2505075"/>
            <a:ext cx="5183188" cy="3684588"/>
          </a:xfrm>
        </p:spPr>
        <p:txBody>
          <a:bodyPr/>
          <a:lstStyle/>
          <a:p>
            <a:r>
              <a:rPr lang="fr-FR"/>
              <a:t>Modifier les styles du texte du masque
Deuxième niveau
Troisième niveau
Quatrième niveau
Cinquième niveau</a:t>
            </a:r>
          </a:p>
        </p:txBody>
      </p:sp>
      <p:sp>
        <p:nvSpPr>
          <p:cNvPr id="7" name="Espace réservé de la date 6">
            <a:extLst>
              <a:ext uri="{FF2B5EF4-FFF2-40B4-BE49-F238E27FC236}">
                <a16:creationId xmlns:a16="http://schemas.microsoft.com/office/drawing/2014/main" id="{B54A1F87-1682-364F-9BD7-E27F21BC9D17}"/>
              </a:ext>
            </a:extLst>
          </p:cNvPr>
          <p:cNvSpPr>
            <a:spLocks noGrp="1"/>
          </p:cNvSpPr>
          <p:nvPr>
            <p:ph type="dt" sz="half" idx="10"/>
          </p:nvPr>
        </p:nvSpPr>
        <p:spPr/>
        <p:txBody>
          <a:bodyPr/>
          <a:lstStyle/>
          <a:p>
            <a:fld id="{0B281DCF-F1E6-5B41-A35D-93B6DF67A5E4}" type="datetimeFigureOut">
              <a:rPr lang="fr-FR" smtClean="0"/>
              <a:t>09/09/2022</a:t>
            </a:fld>
            <a:endParaRPr lang="fr-FR"/>
          </a:p>
        </p:txBody>
      </p:sp>
      <p:sp>
        <p:nvSpPr>
          <p:cNvPr id="8" name="Espace réservé du pied de page 7">
            <a:extLst>
              <a:ext uri="{FF2B5EF4-FFF2-40B4-BE49-F238E27FC236}">
                <a16:creationId xmlns:a16="http://schemas.microsoft.com/office/drawing/2014/main" id="{505E7FC0-8711-034F-BB7F-467D6EE8CFBD}"/>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F3DF733C-E35C-4D44-BC61-BD89A13C4398}"/>
              </a:ext>
            </a:extLst>
          </p:cNvPr>
          <p:cNvSpPr>
            <a:spLocks noGrp="1"/>
          </p:cNvSpPr>
          <p:nvPr>
            <p:ph type="sldNum" sz="quarter" idx="12"/>
          </p:nvPr>
        </p:nvSpPr>
        <p:spPr/>
        <p:txBody>
          <a:bodyPr/>
          <a:lstStyle/>
          <a:p>
            <a:fld id="{1DD696ED-9A33-5045-B208-0071C12B2772}" type="slidenum">
              <a:rPr lang="fr-FR" smtClean="0"/>
              <a:t>‹N°›</a:t>
            </a:fld>
            <a:endParaRPr lang="fr-FR"/>
          </a:p>
        </p:txBody>
      </p:sp>
    </p:spTree>
    <p:extLst>
      <p:ext uri="{BB962C8B-B14F-4D97-AF65-F5344CB8AC3E}">
        <p14:creationId xmlns:p14="http://schemas.microsoft.com/office/powerpoint/2010/main" val="3165407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B232F6B-E732-294E-9032-AB7294FF036E}"/>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4B9D8A27-8BB0-3D4D-BE09-2DBDA6E82C90}"/>
              </a:ext>
            </a:extLst>
          </p:cNvPr>
          <p:cNvSpPr>
            <a:spLocks noGrp="1"/>
          </p:cNvSpPr>
          <p:nvPr>
            <p:ph type="dt" sz="half" idx="10"/>
          </p:nvPr>
        </p:nvSpPr>
        <p:spPr/>
        <p:txBody>
          <a:bodyPr/>
          <a:lstStyle/>
          <a:p>
            <a:fld id="{0B281DCF-F1E6-5B41-A35D-93B6DF67A5E4}" type="datetimeFigureOut">
              <a:rPr lang="fr-FR" smtClean="0"/>
              <a:t>09/09/2022</a:t>
            </a:fld>
            <a:endParaRPr lang="fr-FR"/>
          </a:p>
        </p:txBody>
      </p:sp>
      <p:sp>
        <p:nvSpPr>
          <p:cNvPr id="4" name="Espace réservé du pied de page 3">
            <a:extLst>
              <a:ext uri="{FF2B5EF4-FFF2-40B4-BE49-F238E27FC236}">
                <a16:creationId xmlns:a16="http://schemas.microsoft.com/office/drawing/2014/main" id="{ED480AF1-0AB4-1A42-AF55-864B006F164E}"/>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AF3CC022-E45D-474E-B217-994B5E7852BD}"/>
              </a:ext>
            </a:extLst>
          </p:cNvPr>
          <p:cNvSpPr>
            <a:spLocks noGrp="1"/>
          </p:cNvSpPr>
          <p:nvPr>
            <p:ph type="sldNum" sz="quarter" idx="12"/>
          </p:nvPr>
        </p:nvSpPr>
        <p:spPr/>
        <p:txBody>
          <a:bodyPr/>
          <a:lstStyle/>
          <a:p>
            <a:fld id="{1DD696ED-9A33-5045-B208-0071C12B2772}" type="slidenum">
              <a:rPr lang="fr-FR" smtClean="0"/>
              <a:t>‹N°›</a:t>
            </a:fld>
            <a:endParaRPr lang="fr-FR"/>
          </a:p>
        </p:txBody>
      </p:sp>
    </p:spTree>
    <p:extLst>
      <p:ext uri="{BB962C8B-B14F-4D97-AF65-F5344CB8AC3E}">
        <p14:creationId xmlns:p14="http://schemas.microsoft.com/office/powerpoint/2010/main" val="25515815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5852BA23-ACC1-D749-B2C1-392280323A40}"/>
              </a:ext>
            </a:extLst>
          </p:cNvPr>
          <p:cNvSpPr>
            <a:spLocks noGrp="1"/>
          </p:cNvSpPr>
          <p:nvPr>
            <p:ph type="dt" sz="half" idx="10"/>
          </p:nvPr>
        </p:nvSpPr>
        <p:spPr/>
        <p:txBody>
          <a:bodyPr/>
          <a:lstStyle/>
          <a:p>
            <a:fld id="{0B281DCF-F1E6-5B41-A35D-93B6DF67A5E4}" type="datetimeFigureOut">
              <a:rPr lang="fr-FR" smtClean="0"/>
              <a:t>09/09/2022</a:t>
            </a:fld>
            <a:endParaRPr lang="fr-FR"/>
          </a:p>
        </p:txBody>
      </p:sp>
      <p:sp>
        <p:nvSpPr>
          <p:cNvPr id="3" name="Espace réservé du pied de page 2">
            <a:extLst>
              <a:ext uri="{FF2B5EF4-FFF2-40B4-BE49-F238E27FC236}">
                <a16:creationId xmlns:a16="http://schemas.microsoft.com/office/drawing/2014/main" id="{BAD82A4A-658B-C24B-8292-62B71133352C}"/>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47D2A6E0-0E95-E542-9607-B038702B58D2}"/>
              </a:ext>
            </a:extLst>
          </p:cNvPr>
          <p:cNvSpPr>
            <a:spLocks noGrp="1"/>
          </p:cNvSpPr>
          <p:nvPr>
            <p:ph type="sldNum" sz="quarter" idx="12"/>
          </p:nvPr>
        </p:nvSpPr>
        <p:spPr/>
        <p:txBody>
          <a:bodyPr/>
          <a:lstStyle/>
          <a:p>
            <a:fld id="{1DD696ED-9A33-5045-B208-0071C12B2772}" type="slidenum">
              <a:rPr lang="fr-FR" smtClean="0"/>
              <a:t>‹N°›</a:t>
            </a:fld>
            <a:endParaRPr lang="fr-FR"/>
          </a:p>
        </p:txBody>
      </p:sp>
    </p:spTree>
    <p:extLst>
      <p:ext uri="{BB962C8B-B14F-4D97-AF65-F5344CB8AC3E}">
        <p14:creationId xmlns:p14="http://schemas.microsoft.com/office/powerpoint/2010/main" val="1756959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A56D356-0FA9-0E4A-A71B-AD82828BD35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C76F6CC5-CD50-A245-8EA6-2EE47AA1B9B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fr-FR"/>
              <a:t>Modifier les styles du texte du masque
Deuxième niveau
Troisième niveau
Quatrième niveau
Cinquième niveau</a:t>
            </a:r>
          </a:p>
        </p:txBody>
      </p:sp>
      <p:sp>
        <p:nvSpPr>
          <p:cNvPr id="4" name="Espace réservé du texte 3">
            <a:extLst>
              <a:ext uri="{FF2B5EF4-FFF2-40B4-BE49-F238E27FC236}">
                <a16:creationId xmlns:a16="http://schemas.microsoft.com/office/drawing/2014/main" id="{5842AE56-2B3E-C345-9E14-90ACB4B3E0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a:t>Modifier les styles du texte du masque
Deuxième niveau
Troisième niveau
Quatrième niveau
Cinquième niveau</a:t>
            </a:r>
          </a:p>
        </p:txBody>
      </p:sp>
      <p:sp>
        <p:nvSpPr>
          <p:cNvPr id="5" name="Espace réservé de la date 4">
            <a:extLst>
              <a:ext uri="{FF2B5EF4-FFF2-40B4-BE49-F238E27FC236}">
                <a16:creationId xmlns:a16="http://schemas.microsoft.com/office/drawing/2014/main" id="{E9C57679-BD8E-6F40-B31B-5EEC6A008ECB}"/>
              </a:ext>
            </a:extLst>
          </p:cNvPr>
          <p:cNvSpPr>
            <a:spLocks noGrp="1"/>
          </p:cNvSpPr>
          <p:nvPr>
            <p:ph type="dt" sz="half" idx="10"/>
          </p:nvPr>
        </p:nvSpPr>
        <p:spPr/>
        <p:txBody>
          <a:bodyPr/>
          <a:lstStyle/>
          <a:p>
            <a:fld id="{0B281DCF-F1E6-5B41-A35D-93B6DF67A5E4}" type="datetimeFigureOut">
              <a:rPr lang="fr-FR" smtClean="0"/>
              <a:t>09/09/2022</a:t>
            </a:fld>
            <a:endParaRPr lang="fr-FR"/>
          </a:p>
        </p:txBody>
      </p:sp>
      <p:sp>
        <p:nvSpPr>
          <p:cNvPr id="6" name="Espace réservé du pied de page 5">
            <a:extLst>
              <a:ext uri="{FF2B5EF4-FFF2-40B4-BE49-F238E27FC236}">
                <a16:creationId xmlns:a16="http://schemas.microsoft.com/office/drawing/2014/main" id="{6745B0CF-52EF-D748-9EF9-823515366E2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436FB130-AA16-0240-8682-985F13F1B526}"/>
              </a:ext>
            </a:extLst>
          </p:cNvPr>
          <p:cNvSpPr>
            <a:spLocks noGrp="1"/>
          </p:cNvSpPr>
          <p:nvPr>
            <p:ph type="sldNum" sz="quarter" idx="12"/>
          </p:nvPr>
        </p:nvSpPr>
        <p:spPr/>
        <p:txBody>
          <a:bodyPr/>
          <a:lstStyle/>
          <a:p>
            <a:fld id="{1DD696ED-9A33-5045-B208-0071C12B2772}" type="slidenum">
              <a:rPr lang="fr-FR" smtClean="0"/>
              <a:t>‹N°›</a:t>
            </a:fld>
            <a:endParaRPr lang="fr-FR"/>
          </a:p>
        </p:txBody>
      </p:sp>
    </p:spTree>
    <p:extLst>
      <p:ext uri="{BB962C8B-B14F-4D97-AF65-F5344CB8AC3E}">
        <p14:creationId xmlns:p14="http://schemas.microsoft.com/office/powerpoint/2010/main" val="681274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706C38C-8F43-D144-843B-2368AA2C0FD4}"/>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283BF97D-A885-9043-A310-9DF04769A54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28176CDC-B488-C544-AB1B-24EB40139F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fr-FR"/>
              <a:t>Modifier les styles du texte du masque
Deuxième niveau
Troisième niveau
Quatrième niveau
Cinquième niveau</a:t>
            </a:r>
          </a:p>
        </p:txBody>
      </p:sp>
      <p:sp>
        <p:nvSpPr>
          <p:cNvPr id="5" name="Espace réservé de la date 4">
            <a:extLst>
              <a:ext uri="{FF2B5EF4-FFF2-40B4-BE49-F238E27FC236}">
                <a16:creationId xmlns:a16="http://schemas.microsoft.com/office/drawing/2014/main" id="{7EEEDCD2-03E4-C348-BB05-EA079914438C}"/>
              </a:ext>
            </a:extLst>
          </p:cNvPr>
          <p:cNvSpPr>
            <a:spLocks noGrp="1"/>
          </p:cNvSpPr>
          <p:nvPr>
            <p:ph type="dt" sz="half" idx="10"/>
          </p:nvPr>
        </p:nvSpPr>
        <p:spPr/>
        <p:txBody>
          <a:bodyPr/>
          <a:lstStyle/>
          <a:p>
            <a:fld id="{0B281DCF-F1E6-5B41-A35D-93B6DF67A5E4}" type="datetimeFigureOut">
              <a:rPr lang="fr-FR" smtClean="0"/>
              <a:t>09/09/2022</a:t>
            </a:fld>
            <a:endParaRPr lang="fr-FR"/>
          </a:p>
        </p:txBody>
      </p:sp>
      <p:sp>
        <p:nvSpPr>
          <p:cNvPr id="6" name="Espace réservé du pied de page 5">
            <a:extLst>
              <a:ext uri="{FF2B5EF4-FFF2-40B4-BE49-F238E27FC236}">
                <a16:creationId xmlns:a16="http://schemas.microsoft.com/office/drawing/2014/main" id="{8BDDB1D0-4584-1A45-B616-6A81C6CC842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5B5FA837-EFCB-2548-862E-31C059DD5C03}"/>
              </a:ext>
            </a:extLst>
          </p:cNvPr>
          <p:cNvSpPr>
            <a:spLocks noGrp="1"/>
          </p:cNvSpPr>
          <p:nvPr>
            <p:ph type="sldNum" sz="quarter" idx="12"/>
          </p:nvPr>
        </p:nvSpPr>
        <p:spPr/>
        <p:txBody>
          <a:bodyPr/>
          <a:lstStyle/>
          <a:p>
            <a:fld id="{1DD696ED-9A33-5045-B208-0071C12B2772}" type="slidenum">
              <a:rPr lang="fr-FR" smtClean="0"/>
              <a:t>‹N°›</a:t>
            </a:fld>
            <a:endParaRPr lang="fr-FR"/>
          </a:p>
        </p:txBody>
      </p:sp>
    </p:spTree>
    <p:extLst>
      <p:ext uri="{BB962C8B-B14F-4D97-AF65-F5344CB8AC3E}">
        <p14:creationId xmlns:p14="http://schemas.microsoft.com/office/powerpoint/2010/main" val="699242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720EEC11-89F5-BE44-8C9F-86C02EBB5EF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C877775D-9B86-3C4A-B409-44383B35A24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fr-FR"/>
              <a:t>Modifier les styles du texte du masque
Deuxième niveau
Troisième niveau
Quatrième niveau
Cinquième niveau</a:t>
            </a:r>
          </a:p>
        </p:txBody>
      </p:sp>
      <p:sp>
        <p:nvSpPr>
          <p:cNvPr id="4" name="Espace réservé de la date 3">
            <a:extLst>
              <a:ext uri="{FF2B5EF4-FFF2-40B4-BE49-F238E27FC236}">
                <a16:creationId xmlns:a16="http://schemas.microsoft.com/office/drawing/2014/main" id="{6FAFE5BF-F4CF-1541-8385-44D1C314DBE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281DCF-F1E6-5B41-A35D-93B6DF67A5E4}" type="datetimeFigureOut">
              <a:rPr lang="fr-FR" smtClean="0"/>
              <a:t>09/09/2022</a:t>
            </a:fld>
            <a:endParaRPr lang="fr-FR"/>
          </a:p>
        </p:txBody>
      </p:sp>
      <p:sp>
        <p:nvSpPr>
          <p:cNvPr id="5" name="Espace réservé du pied de page 4">
            <a:extLst>
              <a:ext uri="{FF2B5EF4-FFF2-40B4-BE49-F238E27FC236}">
                <a16:creationId xmlns:a16="http://schemas.microsoft.com/office/drawing/2014/main" id="{C2512D61-98F9-6041-9970-175910CBD3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300DDF27-3084-4049-8CE6-D7AA7B57FF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D696ED-9A33-5045-B208-0071C12B2772}" type="slidenum">
              <a:rPr lang="fr-FR" smtClean="0"/>
              <a:t>‹N°›</a:t>
            </a:fld>
            <a:endParaRPr lang="fr-FR"/>
          </a:p>
        </p:txBody>
      </p:sp>
    </p:spTree>
    <p:extLst>
      <p:ext uri="{BB962C8B-B14F-4D97-AF65-F5344CB8AC3E}">
        <p14:creationId xmlns:p14="http://schemas.microsoft.com/office/powerpoint/2010/main" val="23988216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codeigniter.com/" TargetMode="External"/><Relationship Id="rId2" Type="http://schemas.openxmlformats.org/officeDocument/2006/relationships/hyperlink" Target="https://www.php.net/" TargetMode="External"/><Relationship Id="rId1" Type="http://schemas.openxmlformats.org/officeDocument/2006/relationships/slideLayout" Target="../slideLayouts/slideLayout2.xml"/><Relationship Id="rId6" Type="http://schemas.openxmlformats.org/officeDocument/2006/relationships/hyperlink" Target="https://www.doctrine-project.org/" TargetMode="External"/><Relationship Id="rId5" Type="http://schemas.openxmlformats.org/officeDocument/2006/relationships/hyperlink" Target="https://mariadb.org/" TargetMode="External"/><Relationship Id="rId4" Type="http://schemas.openxmlformats.org/officeDocument/2006/relationships/hyperlink" Target="https://www.sqlite.org/index.html"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s://www.php.net/"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EC22D81-2D1F-574C-93A7-337A022C9B9B}"/>
              </a:ext>
            </a:extLst>
          </p:cNvPr>
          <p:cNvSpPr>
            <a:spLocks noGrp="1"/>
          </p:cNvSpPr>
          <p:nvPr>
            <p:ph type="ctrTitle"/>
          </p:nvPr>
        </p:nvSpPr>
        <p:spPr/>
        <p:txBody>
          <a:bodyPr/>
          <a:lstStyle/>
          <a:p>
            <a:r>
              <a:rPr lang="fr-FR" dirty="0"/>
              <a:t>R3.01</a:t>
            </a:r>
          </a:p>
        </p:txBody>
      </p:sp>
      <p:sp>
        <p:nvSpPr>
          <p:cNvPr id="3" name="Sous-titre 2">
            <a:extLst>
              <a:ext uri="{FF2B5EF4-FFF2-40B4-BE49-F238E27FC236}">
                <a16:creationId xmlns:a16="http://schemas.microsoft.com/office/drawing/2014/main" id="{4B35FB84-B057-2B45-8FBC-929CD3FAC25B}"/>
              </a:ext>
            </a:extLst>
          </p:cNvPr>
          <p:cNvSpPr>
            <a:spLocks noGrp="1"/>
          </p:cNvSpPr>
          <p:nvPr>
            <p:ph type="subTitle" idx="1"/>
          </p:nvPr>
        </p:nvSpPr>
        <p:spPr/>
        <p:txBody>
          <a:bodyPr/>
          <a:lstStyle/>
          <a:p>
            <a:r>
              <a:rPr lang="fr-FR" dirty="0"/>
              <a:t>CM 1 : Intro et HTTP</a:t>
            </a:r>
          </a:p>
        </p:txBody>
      </p:sp>
    </p:spTree>
    <p:extLst>
      <p:ext uri="{BB962C8B-B14F-4D97-AF65-F5344CB8AC3E}">
        <p14:creationId xmlns:p14="http://schemas.microsoft.com/office/powerpoint/2010/main" val="38757506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94799B3-4FEB-9D4C-A3D6-6DB394343C31}"/>
              </a:ext>
            </a:extLst>
          </p:cNvPr>
          <p:cNvSpPr>
            <a:spLocks noGrp="1"/>
          </p:cNvSpPr>
          <p:nvPr>
            <p:ph type="title"/>
          </p:nvPr>
        </p:nvSpPr>
        <p:spPr/>
        <p:txBody>
          <a:bodyPr/>
          <a:lstStyle/>
          <a:p>
            <a:r>
              <a:rPr lang="fr-FR" dirty="0"/>
              <a:t>Le protocole HTTP : GET</a:t>
            </a:r>
          </a:p>
        </p:txBody>
      </p:sp>
      <p:sp>
        <p:nvSpPr>
          <p:cNvPr id="4" name="Espace réservé du contenu 3">
            <a:extLst>
              <a:ext uri="{FF2B5EF4-FFF2-40B4-BE49-F238E27FC236}">
                <a16:creationId xmlns:a16="http://schemas.microsoft.com/office/drawing/2014/main" id="{8D4A4C93-F51E-BD4E-A714-BB85FE04FF65}"/>
              </a:ext>
            </a:extLst>
          </p:cNvPr>
          <p:cNvSpPr>
            <a:spLocks noGrp="1"/>
          </p:cNvSpPr>
          <p:nvPr>
            <p:ph sz="half" idx="1"/>
          </p:nvPr>
        </p:nvSpPr>
        <p:spPr/>
        <p:txBody>
          <a:bodyPr>
            <a:normAutofit fontScale="55000" lnSpcReduction="20000"/>
          </a:bodyPr>
          <a:lstStyle/>
          <a:p>
            <a:pPr marL="0" indent="0">
              <a:buNone/>
            </a:pPr>
            <a:r>
              <a:rPr lang="fr-FR" b="1" dirty="0"/>
              <a:t>Requête une entête sans corps</a:t>
            </a:r>
          </a:p>
          <a:p>
            <a:pPr marL="0" indent="0">
              <a:buNone/>
            </a:pPr>
            <a:endParaRPr lang="fr-FR" dirty="0"/>
          </a:p>
          <a:p>
            <a:pPr marL="0" indent="0">
              <a:buNone/>
            </a:pPr>
            <a:r>
              <a:rPr lang="fr-FR" dirty="0"/>
              <a:t>GET / HTTP/1.1</a:t>
            </a:r>
          </a:p>
          <a:p>
            <a:pPr marL="0" indent="0">
              <a:buNone/>
            </a:pPr>
            <a:r>
              <a:rPr lang="fr-FR" dirty="0"/>
              <a:t>Host: </a:t>
            </a:r>
            <a:r>
              <a:rPr lang="fr-FR" dirty="0" err="1"/>
              <a:t>perdu.com</a:t>
            </a:r>
            <a:endParaRPr lang="fr-FR" dirty="0"/>
          </a:p>
          <a:p>
            <a:pPr marL="0" indent="0">
              <a:buNone/>
            </a:pPr>
            <a:r>
              <a:rPr lang="fr-FR" dirty="0"/>
              <a:t>User-Agent: </a:t>
            </a:r>
            <a:r>
              <a:rPr lang="fr-FR" dirty="0" err="1"/>
              <a:t>curl</a:t>
            </a:r>
            <a:r>
              <a:rPr lang="fr-FR" dirty="0"/>
              <a:t>/7.79.1</a:t>
            </a:r>
          </a:p>
          <a:p>
            <a:pPr marL="0" indent="0">
              <a:buNone/>
            </a:pPr>
            <a:r>
              <a:rPr lang="fr-FR" dirty="0" err="1"/>
              <a:t>Accept</a:t>
            </a:r>
            <a:r>
              <a:rPr lang="fr-FR" dirty="0"/>
              <a:t>: */* </a:t>
            </a:r>
          </a:p>
          <a:p>
            <a:pPr marL="0" indent="0">
              <a:buNone/>
            </a:pPr>
            <a:endParaRPr lang="fr-FR" dirty="0"/>
          </a:p>
          <a:p>
            <a:pPr marL="0" indent="0">
              <a:buNone/>
            </a:pPr>
            <a:endParaRPr lang="fr-FR" dirty="0"/>
          </a:p>
        </p:txBody>
      </p:sp>
      <p:sp>
        <p:nvSpPr>
          <p:cNvPr id="5" name="Espace réservé du contenu 4">
            <a:extLst>
              <a:ext uri="{FF2B5EF4-FFF2-40B4-BE49-F238E27FC236}">
                <a16:creationId xmlns:a16="http://schemas.microsoft.com/office/drawing/2014/main" id="{CE0CAF02-F7FE-5C40-B23D-8D4EB1DF96E3}"/>
              </a:ext>
            </a:extLst>
          </p:cNvPr>
          <p:cNvSpPr>
            <a:spLocks noGrp="1"/>
          </p:cNvSpPr>
          <p:nvPr>
            <p:ph sz="half" idx="2"/>
          </p:nvPr>
        </p:nvSpPr>
        <p:spPr>
          <a:xfrm>
            <a:off x="3643312" y="1825625"/>
            <a:ext cx="3914776" cy="4351338"/>
          </a:xfrm>
        </p:spPr>
        <p:txBody>
          <a:bodyPr>
            <a:normAutofit fontScale="55000" lnSpcReduction="20000"/>
          </a:bodyPr>
          <a:lstStyle/>
          <a:p>
            <a:pPr marL="0" indent="0">
              <a:buNone/>
            </a:pPr>
            <a:r>
              <a:rPr lang="fr-FR" b="1" dirty="0"/>
              <a:t>Réponse  : entête </a:t>
            </a:r>
          </a:p>
          <a:p>
            <a:pPr marL="0" indent="0">
              <a:buNone/>
            </a:pPr>
            <a:r>
              <a:rPr lang="fr-FR" dirty="0"/>
              <a:t> HTTP/1.1 200 OK</a:t>
            </a:r>
          </a:p>
          <a:p>
            <a:pPr marL="0" indent="0">
              <a:buNone/>
            </a:pPr>
            <a:r>
              <a:rPr lang="fr-FR" dirty="0"/>
              <a:t>Date: Tue, 06 Sep 2022 19:39:17 GMT</a:t>
            </a:r>
          </a:p>
          <a:p>
            <a:pPr marL="0" indent="0">
              <a:buNone/>
            </a:pPr>
            <a:r>
              <a:rPr lang="fr-FR" dirty="0"/>
              <a:t> Server: Apache</a:t>
            </a:r>
          </a:p>
          <a:p>
            <a:pPr marL="0" indent="0">
              <a:buNone/>
            </a:pPr>
            <a:r>
              <a:rPr lang="fr-FR" dirty="0"/>
              <a:t>Upgrade: h2</a:t>
            </a:r>
          </a:p>
          <a:p>
            <a:pPr marL="0" indent="0">
              <a:buNone/>
            </a:pPr>
            <a:r>
              <a:rPr lang="fr-FR" dirty="0"/>
              <a:t>Connection: Upgrade</a:t>
            </a:r>
          </a:p>
          <a:p>
            <a:pPr marL="0" indent="0">
              <a:buNone/>
            </a:pPr>
            <a:r>
              <a:rPr lang="fr-FR" dirty="0"/>
              <a:t>Last-</a:t>
            </a:r>
            <a:r>
              <a:rPr lang="fr-FR" dirty="0" err="1"/>
              <a:t>Modified</a:t>
            </a:r>
            <a:r>
              <a:rPr lang="fr-FR" dirty="0"/>
              <a:t>: Thu, 02 Jun 2016 06:01:08 GMT</a:t>
            </a:r>
          </a:p>
          <a:p>
            <a:pPr marL="0" indent="0">
              <a:buNone/>
            </a:pPr>
            <a:r>
              <a:rPr lang="fr-FR" dirty="0" err="1"/>
              <a:t>ETag</a:t>
            </a:r>
            <a:r>
              <a:rPr lang="fr-FR" dirty="0"/>
              <a:t>: "cc-5344555136fe9"</a:t>
            </a:r>
          </a:p>
          <a:p>
            <a:pPr marL="0" indent="0">
              <a:buNone/>
            </a:pPr>
            <a:r>
              <a:rPr lang="fr-FR" dirty="0" err="1"/>
              <a:t>Accept</a:t>
            </a:r>
            <a:r>
              <a:rPr lang="fr-FR" dirty="0"/>
              <a:t>-Ranges: bytes</a:t>
            </a:r>
          </a:p>
          <a:p>
            <a:pPr marL="0" indent="0">
              <a:buNone/>
            </a:pPr>
            <a:r>
              <a:rPr lang="fr-FR" dirty="0"/>
              <a:t>Content-</a:t>
            </a:r>
            <a:r>
              <a:rPr lang="fr-FR" dirty="0" err="1"/>
              <a:t>Length</a:t>
            </a:r>
            <a:r>
              <a:rPr lang="fr-FR" dirty="0"/>
              <a:t>: 204</a:t>
            </a:r>
          </a:p>
          <a:p>
            <a:pPr marL="0" indent="0">
              <a:buNone/>
            </a:pPr>
            <a:r>
              <a:rPr lang="fr-FR" dirty="0"/>
              <a:t>Cache-Control: max-</a:t>
            </a:r>
            <a:r>
              <a:rPr lang="fr-FR" dirty="0" err="1"/>
              <a:t>age</a:t>
            </a:r>
            <a:r>
              <a:rPr lang="fr-FR" dirty="0"/>
              <a:t>=600</a:t>
            </a:r>
          </a:p>
          <a:p>
            <a:pPr marL="0" indent="0">
              <a:buNone/>
            </a:pPr>
            <a:r>
              <a:rPr lang="fr-FR" dirty="0"/>
              <a:t>Expires: Tue, 06 Sep 2022 19:49:17 GMT</a:t>
            </a:r>
          </a:p>
          <a:p>
            <a:pPr marL="0" indent="0">
              <a:buNone/>
            </a:pPr>
            <a:r>
              <a:rPr lang="fr-FR" dirty="0" err="1"/>
              <a:t>Vary</a:t>
            </a:r>
            <a:r>
              <a:rPr lang="fr-FR" dirty="0"/>
              <a:t>: </a:t>
            </a:r>
            <a:r>
              <a:rPr lang="fr-FR" dirty="0" err="1"/>
              <a:t>Accept</a:t>
            </a:r>
            <a:r>
              <a:rPr lang="fr-FR" dirty="0"/>
              <a:t>-</a:t>
            </a:r>
            <a:r>
              <a:rPr lang="fr-FR" dirty="0" err="1"/>
              <a:t>Encoding,User</a:t>
            </a:r>
            <a:r>
              <a:rPr lang="fr-FR" dirty="0"/>
              <a:t>-Agent</a:t>
            </a:r>
          </a:p>
          <a:p>
            <a:pPr marL="0" indent="0">
              <a:buNone/>
            </a:pPr>
            <a:r>
              <a:rPr lang="fr-FR" dirty="0"/>
              <a:t> Content-Type: </a:t>
            </a:r>
            <a:r>
              <a:rPr lang="fr-FR" dirty="0" err="1"/>
              <a:t>text</a:t>
            </a:r>
            <a:r>
              <a:rPr lang="fr-FR" dirty="0"/>
              <a:t>/html</a:t>
            </a:r>
          </a:p>
          <a:p>
            <a:pPr marL="0" indent="0">
              <a:buNone/>
            </a:pPr>
            <a:endParaRPr lang="fr-FR" dirty="0"/>
          </a:p>
        </p:txBody>
      </p:sp>
      <p:sp>
        <p:nvSpPr>
          <p:cNvPr id="6" name="Espace réservé du contenu 4">
            <a:extLst>
              <a:ext uri="{FF2B5EF4-FFF2-40B4-BE49-F238E27FC236}">
                <a16:creationId xmlns:a16="http://schemas.microsoft.com/office/drawing/2014/main" id="{9F7899A1-7107-994F-966C-11079C9F630C}"/>
              </a:ext>
            </a:extLst>
          </p:cNvPr>
          <p:cNvSpPr txBox="1">
            <a:spLocks/>
          </p:cNvSpPr>
          <p:nvPr/>
        </p:nvSpPr>
        <p:spPr>
          <a:xfrm>
            <a:off x="7558088" y="1825625"/>
            <a:ext cx="4200525" cy="4351338"/>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FR" b="1" dirty="0"/>
              <a:t>Réponse  : corps</a:t>
            </a:r>
          </a:p>
          <a:p>
            <a:pPr marL="0" indent="0">
              <a:buFont typeface="Arial" panose="020B0604020202020204" pitchFamily="34" charset="0"/>
              <a:buNone/>
            </a:pPr>
            <a:r>
              <a:rPr lang="fr-FR" dirty="0"/>
              <a:t> </a:t>
            </a:r>
          </a:p>
          <a:p>
            <a:pPr marL="0" indent="0">
              <a:buFont typeface="Arial" panose="020B0604020202020204" pitchFamily="34" charset="0"/>
              <a:buNone/>
            </a:pPr>
            <a:r>
              <a:rPr lang="fr-FR" dirty="0"/>
              <a:t>&lt;html&gt;</a:t>
            </a:r>
          </a:p>
          <a:p>
            <a:pPr marL="0" indent="0">
              <a:buFont typeface="Arial" panose="020B0604020202020204" pitchFamily="34" charset="0"/>
              <a:buNone/>
            </a:pPr>
            <a:r>
              <a:rPr lang="fr-FR" dirty="0"/>
              <a:t>&lt;</a:t>
            </a:r>
            <a:r>
              <a:rPr lang="fr-FR" dirty="0" err="1"/>
              <a:t>head</a:t>
            </a:r>
            <a:r>
              <a:rPr lang="fr-FR" dirty="0"/>
              <a:t>&gt;</a:t>
            </a:r>
          </a:p>
          <a:p>
            <a:pPr marL="0" indent="0">
              <a:buFont typeface="Arial" panose="020B0604020202020204" pitchFamily="34" charset="0"/>
              <a:buNone/>
            </a:pPr>
            <a:r>
              <a:rPr lang="fr-FR" dirty="0"/>
              <a:t>&lt;</a:t>
            </a:r>
            <a:r>
              <a:rPr lang="fr-FR" dirty="0" err="1"/>
              <a:t>title</a:t>
            </a:r>
            <a:r>
              <a:rPr lang="fr-FR" dirty="0"/>
              <a:t>&gt;Vous Etes Perdu ?</a:t>
            </a:r>
          </a:p>
          <a:p>
            <a:pPr marL="0" indent="0">
              <a:buFont typeface="Arial" panose="020B0604020202020204" pitchFamily="34" charset="0"/>
              <a:buNone/>
            </a:pPr>
            <a:r>
              <a:rPr lang="fr-FR" dirty="0"/>
              <a:t>&lt;/</a:t>
            </a:r>
            <a:r>
              <a:rPr lang="fr-FR" dirty="0" err="1"/>
              <a:t>title</a:t>
            </a:r>
            <a:r>
              <a:rPr lang="fr-FR" dirty="0"/>
              <a:t>&gt;</a:t>
            </a:r>
          </a:p>
          <a:p>
            <a:pPr marL="0" indent="0">
              <a:buFont typeface="Arial" panose="020B0604020202020204" pitchFamily="34" charset="0"/>
              <a:buNone/>
            </a:pPr>
            <a:r>
              <a:rPr lang="fr-FR" dirty="0"/>
              <a:t>&lt;/</a:t>
            </a:r>
            <a:r>
              <a:rPr lang="fr-FR" dirty="0" err="1"/>
              <a:t>head</a:t>
            </a:r>
            <a:r>
              <a:rPr lang="fr-FR" dirty="0"/>
              <a:t>&gt;</a:t>
            </a:r>
          </a:p>
          <a:p>
            <a:pPr marL="0" indent="0">
              <a:buFont typeface="Arial" panose="020B0604020202020204" pitchFamily="34" charset="0"/>
              <a:buNone/>
            </a:pPr>
            <a:r>
              <a:rPr lang="fr-FR" dirty="0"/>
              <a:t>&lt;body&gt;</a:t>
            </a:r>
          </a:p>
          <a:p>
            <a:pPr marL="0" indent="0">
              <a:buFont typeface="Arial" panose="020B0604020202020204" pitchFamily="34" charset="0"/>
              <a:buNone/>
            </a:pPr>
            <a:r>
              <a:rPr lang="fr-FR" dirty="0"/>
              <a:t>&lt;h1&gt;Perdu sur l'Internet ?</a:t>
            </a:r>
          </a:p>
          <a:p>
            <a:pPr marL="0" indent="0">
              <a:buFont typeface="Arial" panose="020B0604020202020204" pitchFamily="34" charset="0"/>
              <a:buNone/>
            </a:pPr>
            <a:r>
              <a:rPr lang="fr-FR" dirty="0"/>
              <a:t>&lt;/h1&gt;</a:t>
            </a:r>
          </a:p>
          <a:p>
            <a:pPr marL="0" indent="0">
              <a:buFont typeface="Arial" panose="020B0604020202020204" pitchFamily="34" charset="0"/>
              <a:buNone/>
            </a:pPr>
            <a:r>
              <a:rPr lang="fr-FR" dirty="0"/>
              <a:t>&lt;h2&gt;Pas de panique, on va vous aider</a:t>
            </a:r>
          </a:p>
          <a:p>
            <a:pPr marL="0" indent="0">
              <a:buFont typeface="Arial" panose="020B0604020202020204" pitchFamily="34" charset="0"/>
              <a:buNone/>
            </a:pPr>
            <a:r>
              <a:rPr lang="fr-FR" dirty="0"/>
              <a:t>&lt;/h2&gt;&lt;</a:t>
            </a:r>
            <a:r>
              <a:rPr lang="fr-FR" dirty="0" err="1"/>
              <a:t>strong</a:t>
            </a:r>
            <a:r>
              <a:rPr lang="fr-FR" dirty="0"/>
              <a:t>&gt;&lt;</a:t>
            </a:r>
            <a:r>
              <a:rPr lang="fr-FR" dirty="0" err="1"/>
              <a:t>pre</a:t>
            </a:r>
            <a:r>
              <a:rPr lang="fr-FR" dirty="0"/>
              <a:t>&gt;    * &lt;----- vous &amp;</a:t>
            </a:r>
            <a:r>
              <a:rPr lang="fr-FR" dirty="0" err="1"/>
              <a:t>ecirc;tes</a:t>
            </a:r>
            <a:r>
              <a:rPr lang="fr-FR" dirty="0"/>
              <a:t> ici&lt;/</a:t>
            </a:r>
            <a:r>
              <a:rPr lang="fr-FR" dirty="0" err="1"/>
              <a:t>pre</a:t>
            </a:r>
            <a:r>
              <a:rPr lang="fr-FR" dirty="0"/>
              <a:t>&gt;&lt;/</a:t>
            </a:r>
            <a:r>
              <a:rPr lang="fr-FR" dirty="0" err="1"/>
              <a:t>strong</a:t>
            </a:r>
            <a:r>
              <a:rPr lang="fr-FR" dirty="0"/>
              <a:t>&gt;</a:t>
            </a:r>
          </a:p>
          <a:p>
            <a:pPr marL="0" indent="0">
              <a:buFont typeface="Arial" panose="020B0604020202020204" pitchFamily="34" charset="0"/>
              <a:buNone/>
            </a:pPr>
            <a:r>
              <a:rPr lang="fr-FR" dirty="0"/>
              <a:t>&lt;/body&gt;</a:t>
            </a:r>
          </a:p>
          <a:p>
            <a:pPr marL="0" indent="0">
              <a:buFont typeface="Arial" panose="020B0604020202020204" pitchFamily="34" charset="0"/>
              <a:buNone/>
            </a:pPr>
            <a:r>
              <a:rPr lang="fr-FR" dirty="0"/>
              <a:t>&lt;/html&gt;</a:t>
            </a:r>
          </a:p>
          <a:p>
            <a:pPr marL="0" indent="0">
              <a:buFont typeface="Arial" panose="020B0604020202020204" pitchFamily="34" charset="0"/>
              <a:buNone/>
            </a:pPr>
            <a:endParaRPr lang="fr-FR" dirty="0"/>
          </a:p>
        </p:txBody>
      </p:sp>
    </p:spTree>
    <p:extLst>
      <p:ext uri="{BB962C8B-B14F-4D97-AF65-F5344CB8AC3E}">
        <p14:creationId xmlns:p14="http://schemas.microsoft.com/office/powerpoint/2010/main" val="36721627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94799B3-4FEB-9D4C-A3D6-6DB394343C31}"/>
              </a:ext>
            </a:extLst>
          </p:cNvPr>
          <p:cNvSpPr>
            <a:spLocks noGrp="1"/>
          </p:cNvSpPr>
          <p:nvPr>
            <p:ph type="title"/>
          </p:nvPr>
        </p:nvSpPr>
        <p:spPr/>
        <p:txBody>
          <a:bodyPr/>
          <a:lstStyle/>
          <a:p>
            <a:r>
              <a:rPr lang="fr-FR" dirty="0"/>
              <a:t>Le protocole HTTP : GET avec paramètres</a:t>
            </a:r>
          </a:p>
        </p:txBody>
      </p:sp>
      <p:sp>
        <p:nvSpPr>
          <p:cNvPr id="10" name="Espace réservé du contenu 9">
            <a:extLst>
              <a:ext uri="{FF2B5EF4-FFF2-40B4-BE49-F238E27FC236}">
                <a16:creationId xmlns:a16="http://schemas.microsoft.com/office/drawing/2014/main" id="{F0DDDC7C-8C50-6F40-849C-02BF86898AE6}"/>
              </a:ext>
            </a:extLst>
          </p:cNvPr>
          <p:cNvSpPr>
            <a:spLocks noGrp="1"/>
          </p:cNvSpPr>
          <p:nvPr>
            <p:ph idx="1"/>
          </p:nvPr>
        </p:nvSpPr>
        <p:spPr/>
        <p:txBody>
          <a:bodyPr/>
          <a:lstStyle/>
          <a:p>
            <a:pPr marL="0" indent="0">
              <a:buNone/>
            </a:pPr>
            <a:r>
              <a:rPr lang="fr-FR" dirty="0"/>
              <a:t>Dans l’entête sous la forme</a:t>
            </a:r>
          </a:p>
          <a:p>
            <a:pPr marL="0" indent="0">
              <a:buNone/>
            </a:pPr>
            <a:r>
              <a:rPr lang="fr-FR" dirty="0"/>
              <a:t>  ressource?param1=val1&amp;param2=val2</a:t>
            </a:r>
          </a:p>
          <a:p>
            <a:pPr marL="0" indent="0">
              <a:buNone/>
            </a:pPr>
            <a:endParaRPr lang="fr-FR" dirty="0"/>
          </a:p>
          <a:p>
            <a:pPr marL="0" indent="0">
              <a:buNone/>
            </a:pPr>
            <a:r>
              <a:rPr lang="fr-FR" dirty="0"/>
              <a:t>http://</a:t>
            </a:r>
            <a:r>
              <a:rPr lang="fr-FR" dirty="0" err="1"/>
              <a:t>localhost</a:t>
            </a:r>
            <a:r>
              <a:rPr lang="fr-FR" dirty="0"/>
              <a:t>/~</a:t>
            </a:r>
            <a:r>
              <a:rPr lang="fr-FR" dirty="0" err="1"/>
              <a:t>jub</a:t>
            </a:r>
            <a:r>
              <a:rPr lang="fr-FR" dirty="0"/>
              <a:t>/</a:t>
            </a:r>
            <a:r>
              <a:rPr lang="fr-FR" dirty="0" err="1"/>
              <a:t>php</a:t>
            </a:r>
            <a:r>
              <a:rPr lang="fr-FR" dirty="0"/>
              <a:t>/td1/</a:t>
            </a:r>
            <a:r>
              <a:rPr lang="fr-FR" dirty="0" err="1"/>
              <a:t>get_post.php?age</a:t>
            </a:r>
            <a:r>
              <a:rPr lang="fr-FR" dirty="0"/>
              <a:t>=18&amp;nom=le%20coq&amp;pr%C3%A9nom=</a:t>
            </a:r>
            <a:r>
              <a:rPr lang="fr-FR" dirty="0" err="1"/>
              <a:t>correntin</a:t>
            </a:r>
            <a:endParaRPr lang="fr-FR" dirty="0"/>
          </a:p>
        </p:txBody>
      </p:sp>
    </p:spTree>
    <p:extLst>
      <p:ext uri="{BB962C8B-B14F-4D97-AF65-F5344CB8AC3E}">
        <p14:creationId xmlns:p14="http://schemas.microsoft.com/office/powerpoint/2010/main" val="5994475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1E106C-1DD1-9E42-8851-FF0579E8CE32}"/>
              </a:ext>
            </a:extLst>
          </p:cNvPr>
          <p:cNvSpPr>
            <a:spLocks noGrp="1"/>
          </p:cNvSpPr>
          <p:nvPr>
            <p:ph type="title"/>
          </p:nvPr>
        </p:nvSpPr>
        <p:spPr/>
        <p:txBody>
          <a:bodyPr/>
          <a:lstStyle/>
          <a:p>
            <a:r>
              <a:rPr lang="fr-FR" dirty="0"/>
              <a:t>Le protocole HTTP : POST</a:t>
            </a:r>
          </a:p>
        </p:txBody>
      </p:sp>
      <p:sp>
        <p:nvSpPr>
          <p:cNvPr id="3" name="Espace réservé du contenu 2">
            <a:extLst>
              <a:ext uri="{FF2B5EF4-FFF2-40B4-BE49-F238E27FC236}">
                <a16:creationId xmlns:a16="http://schemas.microsoft.com/office/drawing/2014/main" id="{244171D6-EA64-3841-ADB7-7B735362E231}"/>
              </a:ext>
            </a:extLst>
          </p:cNvPr>
          <p:cNvSpPr>
            <a:spLocks noGrp="1"/>
          </p:cNvSpPr>
          <p:nvPr>
            <p:ph sz="half" idx="1"/>
          </p:nvPr>
        </p:nvSpPr>
        <p:spPr>
          <a:xfrm>
            <a:off x="838200" y="1825625"/>
            <a:ext cx="10515600" cy="746125"/>
          </a:xfrm>
        </p:spPr>
        <p:txBody>
          <a:bodyPr>
            <a:normAutofit fontScale="70000" lnSpcReduction="20000"/>
          </a:bodyPr>
          <a:lstStyle/>
          <a:p>
            <a:pPr marL="0" indent="0">
              <a:buNone/>
            </a:pPr>
            <a:r>
              <a:rPr lang="fr-FR" dirty="0" err="1"/>
              <a:t>curl</a:t>
            </a:r>
            <a:r>
              <a:rPr lang="fr-FR" dirty="0"/>
              <a:t> -d "param1=value1&amp;param2=value2" -H "Content-Type: application/x-www-</a:t>
            </a:r>
            <a:r>
              <a:rPr lang="fr-FR" dirty="0" err="1"/>
              <a:t>form</a:t>
            </a:r>
            <a:r>
              <a:rPr lang="fr-FR" dirty="0"/>
              <a:t>-</a:t>
            </a:r>
            <a:r>
              <a:rPr lang="fr-FR" dirty="0" err="1"/>
              <a:t>urlencoded</a:t>
            </a:r>
            <a:r>
              <a:rPr lang="fr-FR" dirty="0"/>
              <a:t>" -X POST "http://</a:t>
            </a:r>
            <a:r>
              <a:rPr lang="fr-FR" dirty="0" err="1"/>
              <a:t>localhost</a:t>
            </a:r>
            <a:r>
              <a:rPr lang="fr-FR" dirty="0"/>
              <a:t>/~</a:t>
            </a:r>
            <a:r>
              <a:rPr lang="fr-FR" dirty="0" err="1"/>
              <a:t>jub</a:t>
            </a:r>
            <a:r>
              <a:rPr lang="fr-FR" dirty="0"/>
              <a:t>/</a:t>
            </a:r>
            <a:r>
              <a:rPr lang="fr-FR" dirty="0" err="1"/>
              <a:t>php</a:t>
            </a:r>
            <a:r>
              <a:rPr lang="fr-FR" dirty="0"/>
              <a:t>/td1/</a:t>
            </a:r>
            <a:r>
              <a:rPr lang="fr-FR" dirty="0" err="1"/>
              <a:t>get_post.php</a:t>
            </a:r>
            <a:r>
              <a:rPr lang="fr-FR" dirty="0"/>
              <a:t>"</a:t>
            </a:r>
          </a:p>
          <a:p>
            <a:pPr marL="0" indent="0">
              <a:buNone/>
            </a:pPr>
            <a:endParaRPr lang="fr-FR" dirty="0"/>
          </a:p>
          <a:p>
            <a:pPr marL="0" indent="0">
              <a:buNone/>
            </a:pPr>
            <a:endParaRPr lang="fr-FR" dirty="0"/>
          </a:p>
        </p:txBody>
      </p:sp>
      <p:sp>
        <p:nvSpPr>
          <p:cNvPr id="4" name="Espace réservé du contenu 3">
            <a:extLst>
              <a:ext uri="{FF2B5EF4-FFF2-40B4-BE49-F238E27FC236}">
                <a16:creationId xmlns:a16="http://schemas.microsoft.com/office/drawing/2014/main" id="{C1F8979A-3FB5-6D44-AB30-10EAB82EC54E}"/>
              </a:ext>
            </a:extLst>
          </p:cNvPr>
          <p:cNvSpPr>
            <a:spLocks noGrp="1"/>
          </p:cNvSpPr>
          <p:nvPr>
            <p:ph sz="half" idx="2"/>
          </p:nvPr>
        </p:nvSpPr>
        <p:spPr>
          <a:xfrm>
            <a:off x="838200" y="2863850"/>
            <a:ext cx="5181600" cy="3470276"/>
          </a:xfrm>
        </p:spPr>
        <p:txBody>
          <a:bodyPr>
            <a:normAutofit fontScale="70000" lnSpcReduction="20000"/>
          </a:bodyPr>
          <a:lstStyle/>
          <a:p>
            <a:pPr marL="0" indent="0">
              <a:buNone/>
            </a:pPr>
            <a:r>
              <a:rPr lang="fr-FR" dirty="0"/>
              <a:t>Requête</a:t>
            </a:r>
          </a:p>
          <a:p>
            <a:pPr marL="0" indent="0">
              <a:buNone/>
            </a:pPr>
            <a:r>
              <a:rPr lang="fr-FR" b="1" dirty="0"/>
              <a:t>POST /~</a:t>
            </a:r>
            <a:r>
              <a:rPr lang="fr-FR" b="1" dirty="0" err="1"/>
              <a:t>jub</a:t>
            </a:r>
            <a:r>
              <a:rPr lang="fr-FR" b="1" dirty="0"/>
              <a:t>/</a:t>
            </a:r>
            <a:r>
              <a:rPr lang="fr-FR" b="1" dirty="0" err="1"/>
              <a:t>php</a:t>
            </a:r>
            <a:r>
              <a:rPr lang="fr-FR" b="1" dirty="0"/>
              <a:t>/td1/</a:t>
            </a:r>
            <a:r>
              <a:rPr lang="fr-FR" b="1" dirty="0" err="1"/>
              <a:t>get_post.php</a:t>
            </a:r>
            <a:r>
              <a:rPr lang="fr-FR" b="1" dirty="0"/>
              <a:t> </a:t>
            </a:r>
            <a:r>
              <a:rPr lang="fr-FR" dirty="0"/>
              <a:t>HTTP/1.1</a:t>
            </a:r>
          </a:p>
          <a:p>
            <a:pPr marL="0" indent="0">
              <a:buNone/>
            </a:pPr>
            <a:r>
              <a:rPr lang="fr-FR" dirty="0"/>
              <a:t>Host: </a:t>
            </a:r>
            <a:r>
              <a:rPr lang="fr-FR" dirty="0" err="1"/>
              <a:t>localhost</a:t>
            </a:r>
            <a:endParaRPr lang="fr-FR" dirty="0"/>
          </a:p>
          <a:p>
            <a:pPr marL="0" indent="0">
              <a:buNone/>
            </a:pPr>
            <a:r>
              <a:rPr lang="fr-FR" dirty="0"/>
              <a:t>User-Agent: </a:t>
            </a:r>
            <a:r>
              <a:rPr lang="fr-FR" dirty="0" err="1"/>
              <a:t>curl</a:t>
            </a:r>
            <a:r>
              <a:rPr lang="fr-FR" dirty="0"/>
              <a:t>/7.79.1</a:t>
            </a:r>
          </a:p>
          <a:p>
            <a:pPr marL="0" indent="0">
              <a:buNone/>
            </a:pPr>
            <a:r>
              <a:rPr lang="fr-FR" dirty="0" err="1"/>
              <a:t>Accept</a:t>
            </a:r>
            <a:r>
              <a:rPr lang="fr-FR" dirty="0"/>
              <a:t>: */*</a:t>
            </a:r>
          </a:p>
          <a:p>
            <a:pPr marL="0" indent="0">
              <a:buNone/>
            </a:pPr>
            <a:r>
              <a:rPr lang="fr-FR" dirty="0"/>
              <a:t>Content-Type: application/x-www-</a:t>
            </a:r>
            <a:r>
              <a:rPr lang="fr-FR" dirty="0" err="1"/>
              <a:t>form</a:t>
            </a:r>
            <a:r>
              <a:rPr lang="fr-FR" dirty="0"/>
              <a:t>-</a:t>
            </a:r>
            <a:r>
              <a:rPr lang="fr-FR" dirty="0" err="1"/>
              <a:t>urlencoded</a:t>
            </a:r>
            <a:endParaRPr lang="fr-FR" dirty="0"/>
          </a:p>
          <a:p>
            <a:pPr marL="0" indent="0">
              <a:buNone/>
            </a:pPr>
            <a:r>
              <a:rPr lang="fr-FR" dirty="0"/>
              <a:t>Content-</a:t>
            </a:r>
            <a:r>
              <a:rPr lang="fr-FR" dirty="0" err="1"/>
              <a:t>Length</a:t>
            </a:r>
            <a:r>
              <a:rPr lang="fr-FR" dirty="0"/>
              <a:t>: 27</a:t>
            </a:r>
          </a:p>
          <a:p>
            <a:pPr marL="0" indent="0">
              <a:buNone/>
            </a:pPr>
            <a:endParaRPr lang="fr-FR" dirty="0"/>
          </a:p>
          <a:p>
            <a:pPr marL="0" indent="0">
              <a:buNone/>
            </a:pPr>
            <a:r>
              <a:rPr lang="fr-FR" b="1" dirty="0"/>
              <a:t>param1=value1&amp;param2=value2 </a:t>
            </a:r>
            <a:r>
              <a:rPr lang="fr-FR" i="1" dirty="0"/>
              <a:t>(non affiché sur la version de l’IUT)</a:t>
            </a:r>
          </a:p>
          <a:p>
            <a:pPr marL="0" indent="0">
              <a:buNone/>
            </a:pPr>
            <a:endParaRPr lang="fr-FR" dirty="0"/>
          </a:p>
        </p:txBody>
      </p:sp>
      <p:sp>
        <p:nvSpPr>
          <p:cNvPr id="6" name="Espace réservé du contenu 3">
            <a:extLst>
              <a:ext uri="{FF2B5EF4-FFF2-40B4-BE49-F238E27FC236}">
                <a16:creationId xmlns:a16="http://schemas.microsoft.com/office/drawing/2014/main" id="{7E6BBA9F-D876-1C40-AB88-3993064DCC64}"/>
              </a:ext>
            </a:extLst>
          </p:cNvPr>
          <p:cNvSpPr txBox="1">
            <a:spLocks/>
          </p:cNvSpPr>
          <p:nvPr/>
        </p:nvSpPr>
        <p:spPr>
          <a:xfrm>
            <a:off x="5701145" y="2863850"/>
            <a:ext cx="5174673" cy="3470276"/>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FR" dirty="0"/>
              <a:t>Réponse</a:t>
            </a:r>
          </a:p>
          <a:p>
            <a:pPr marL="0" indent="0">
              <a:buNone/>
            </a:pPr>
            <a:r>
              <a:rPr lang="fr-FR" dirty="0"/>
              <a:t>HTTP/1.1 200 OK</a:t>
            </a:r>
          </a:p>
          <a:p>
            <a:pPr marL="0" indent="0">
              <a:buNone/>
            </a:pPr>
            <a:r>
              <a:rPr lang="fr-FR" dirty="0"/>
              <a:t>Date: Tue, 06 Sep 2022 20:53:48 GMT</a:t>
            </a:r>
          </a:p>
          <a:p>
            <a:pPr marL="0" indent="0">
              <a:buNone/>
            </a:pPr>
            <a:r>
              <a:rPr lang="fr-FR" dirty="0"/>
              <a:t>Server: Apache/2.4.54 (Unix) PHP/8.1.8</a:t>
            </a:r>
          </a:p>
          <a:p>
            <a:pPr marL="0" indent="0">
              <a:buNone/>
            </a:pPr>
            <a:r>
              <a:rPr lang="fr-FR" dirty="0"/>
              <a:t>X-</a:t>
            </a:r>
            <a:r>
              <a:rPr lang="fr-FR" dirty="0" err="1"/>
              <a:t>Powered</a:t>
            </a:r>
            <a:r>
              <a:rPr lang="fr-FR" dirty="0"/>
              <a:t>-By: PHP/8.1.8</a:t>
            </a:r>
          </a:p>
          <a:p>
            <a:pPr marL="0" indent="0">
              <a:buNone/>
            </a:pPr>
            <a:r>
              <a:rPr lang="fr-FR" dirty="0"/>
              <a:t>Content-</a:t>
            </a:r>
            <a:r>
              <a:rPr lang="fr-FR" dirty="0" err="1"/>
              <a:t>Length</a:t>
            </a:r>
            <a:r>
              <a:rPr lang="fr-FR" dirty="0"/>
              <a:t>: 180</a:t>
            </a:r>
          </a:p>
          <a:p>
            <a:pPr marL="0" indent="0">
              <a:buNone/>
            </a:pPr>
            <a:r>
              <a:rPr lang="fr-FR" dirty="0"/>
              <a:t>Content-Type: </a:t>
            </a:r>
            <a:r>
              <a:rPr lang="fr-FR" dirty="0" err="1"/>
              <a:t>text</a:t>
            </a:r>
            <a:r>
              <a:rPr lang="fr-FR" dirty="0"/>
              <a:t>/html; </a:t>
            </a:r>
            <a:r>
              <a:rPr lang="fr-FR" dirty="0" err="1"/>
              <a:t>charset</a:t>
            </a:r>
            <a:r>
              <a:rPr lang="fr-FR" dirty="0"/>
              <a:t>=UTF-8</a:t>
            </a:r>
          </a:p>
          <a:p>
            <a:pPr marL="0" indent="0">
              <a:buFont typeface="Arial" panose="020B0604020202020204" pitchFamily="34" charset="0"/>
              <a:buNone/>
            </a:pPr>
            <a:endParaRPr lang="fr-FR" dirty="0"/>
          </a:p>
          <a:p>
            <a:pPr marL="0" indent="0">
              <a:buFont typeface="Arial" panose="020B0604020202020204" pitchFamily="34" charset="0"/>
              <a:buNone/>
            </a:pPr>
            <a:r>
              <a:rPr lang="fr-FR" dirty="0"/>
              <a:t>&lt;html&gt; …</a:t>
            </a:r>
          </a:p>
        </p:txBody>
      </p:sp>
    </p:spTree>
    <p:extLst>
      <p:ext uri="{BB962C8B-B14F-4D97-AF65-F5344CB8AC3E}">
        <p14:creationId xmlns:p14="http://schemas.microsoft.com/office/powerpoint/2010/main" val="14125324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531D62-9B3D-5F45-AF03-FC4A4F38A653}"/>
              </a:ext>
            </a:extLst>
          </p:cNvPr>
          <p:cNvSpPr>
            <a:spLocks noGrp="1"/>
          </p:cNvSpPr>
          <p:nvPr>
            <p:ph type="title"/>
          </p:nvPr>
        </p:nvSpPr>
        <p:spPr/>
        <p:txBody>
          <a:bodyPr/>
          <a:lstStyle/>
          <a:p>
            <a:r>
              <a:rPr lang="fr-FR" dirty="0"/>
              <a:t>Le protocole HTTP : codes de réponse</a:t>
            </a:r>
          </a:p>
        </p:txBody>
      </p:sp>
      <p:sp>
        <p:nvSpPr>
          <p:cNvPr id="5" name="Espace réservé du contenu 4">
            <a:extLst>
              <a:ext uri="{FF2B5EF4-FFF2-40B4-BE49-F238E27FC236}">
                <a16:creationId xmlns:a16="http://schemas.microsoft.com/office/drawing/2014/main" id="{D7F4B190-B281-A448-881B-1BA1A669DC80}"/>
              </a:ext>
            </a:extLst>
          </p:cNvPr>
          <p:cNvSpPr>
            <a:spLocks noGrp="1"/>
          </p:cNvSpPr>
          <p:nvPr>
            <p:ph idx="1"/>
          </p:nvPr>
        </p:nvSpPr>
        <p:spPr/>
        <p:txBody>
          <a:bodyPr/>
          <a:lstStyle/>
          <a:p>
            <a:pPr marL="0" indent="0">
              <a:buNone/>
            </a:pPr>
            <a:r>
              <a:rPr lang="fr-FR" dirty="0"/>
              <a:t>Les réponses informatives (100 - 199),</a:t>
            </a:r>
          </a:p>
          <a:p>
            <a:pPr marL="0" indent="0">
              <a:buNone/>
            </a:pPr>
            <a:r>
              <a:rPr lang="fr-FR" dirty="0"/>
              <a:t>Les réponses de succès (200 - 299),</a:t>
            </a:r>
          </a:p>
          <a:p>
            <a:pPr marL="0" indent="0">
              <a:buNone/>
            </a:pPr>
            <a:r>
              <a:rPr lang="fr-FR" dirty="0"/>
              <a:t>Les messages de redirection (300 - 399),</a:t>
            </a:r>
          </a:p>
          <a:p>
            <a:pPr marL="0" indent="0">
              <a:buNone/>
            </a:pPr>
            <a:r>
              <a:rPr lang="fr-FR" dirty="0"/>
              <a:t>Les erreurs du client (400 - 499),</a:t>
            </a:r>
          </a:p>
          <a:p>
            <a:pPr marL="0" indent="0">
              <a:buNone/>
            </a:pPr>
            <a:r>
              <a:rPr lang="fr-FR" dirty="0"/>
              <a:t>Les erreurs du serveur (500 - 599).</a:t>
            </a:r>
          </a:p>
        </p:txBody>
      </p:sp>
    </p:spTree>
    <p:extLst>
      <p:ext uri="{BB962C8B-B14F-4D97-AF65-F5344CB8AC3E}">
        <p14:creationId xmlns:p14="http://schemas.microsoft.com/office/powerpoint/2010/main" val="21110025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24DAD4-1583-0E4A-A93B-6492FE69DF10}"/>
              </a:ext>
            </a:extLst>
          </p:cNvPr>
          <p:cNvSpPr>
            <a:spLocks noGrp="1"/>
          </p:cNvSpPr>
          <p:nvPr>
            <p:ph type="title"/>
          </p:nvPr>
        </p:nvSpPr>
        <p:spPr/>
        <p:txBody>
          <a:bodyPr/>
          <a:lstStyle/>
          <a:p>
            <a:r>
              <a:rPr lang="fr-FR" dirty="0"/>
              <a:t>Le protocole HTTP : cookies</a:t>
            </a:r>
          </a:p>
        </p:txBody>
      </p:sp>
      <p:sp>
        <p:nvSpPr>
          <p:cNvPr id="3" name="Espace réservé du contenu 2">
            <a:extLst>
              <a:ext uri="{FF2B5EF4-FFF2-40B4-BE49-F238E27FC236}">
                <a16:creationId xmlns:a16="http://schemas.microsoft.com/office/drawing/2014/main" id="{775A7A65-6657-9143-9D23-38A4DA6B7ED0}"/>
              </a:ext>
            </a:extLst>
          </p:cNvPr>
          <p:cNvSpPr>
            <a:spLocks noGrp="1"/>
          </p:cNvSpPr>
          <p:nvPr>
            <p:ph idx="1"/>
          </p:nvPr>
        </p:nvSpPr>
        <p:spPr/>
        <p:txBody>
          <a:bodyPr>
            <a:normAutofit/>
          </a:bodyPr>
          <a:lstStyle/>
          <a:p>
            <a:pPr marL="0" indent="0">
              <a:buNone/>
            </a:pPr>
            <a:r>
              <a:rPr lang="fr-FR" dirty="0"/>
              <a:t>Idée maintenir un contexte de connexion pour : </a:t>
            </a:r>
          </a:p>
          <a:p>
            <a:r>
              <a:rPr lang="fr-FR" dirty="0"/>
              <a:t>Gestion des sessions </a:t>
            </a:r>
          </a:p>
          <a:p>
            <a:r>
              <a:rPr lang="fr-FR" dirty="0"/>
              <a:t>Personnalisation</a:t>
            </a:r>
          </a:p>
          <a:p>
            <a:r>
              <a:rPr lang="fr-FR" dirty="0"/>
              <a:t>Suivi</a:t>
            </a:r>
          </a:p>
        </p:txBody>
      </p:sp>
    </p:spTree>
    <p:extLst>
      <p:ext uri="{BB962C8B-B14F-4D97-AF65-F5344CB8AC3E}">
        <p14:creationId xmlns:p14="http://schemas.microsoft.com/office/powerpoint/2010/main" val="35163117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8047E47-F295-A24C-86C1-B05A9623C368}"/>
              </a:ext>
            </a:extLst>
          </p:cNvPr>
          <p:cNvSpPr>
            <a:spLocks noGrp="1"/>
          </p:cNvSpPr>
          <p:nvPr>
            <p:ph type="title"/>
          </p:nvPr>
        </p:nvSpPr>
        <p:spPr/>
        <p:txBody>
          <a:bodyPr/>
          <a:lstStyle/>
          <a:p>
            <a:r>
              <a:rPr lang="fr-FR" dirty="0"/>
              <a:t>Le protocole HTTP : cookies</a:t>
            </a:r>
          </a:p>
        </p:txBody>
      </p:sp>
      <p:pic>
        <p:nvPicPr>
          <p:cNvPr id="5" name="Image 4">
            <a:extLst>
              <a:ext uri="{FF2B5EF4-FFF2-40B4-BE49-F238E27FC236}">
                <a16:creationId xmlns:a16="http://schemas.microsoft.com/office/drawing/2014/main" id="{BF95CB33-4966-E246-A99B-F91A320736F0}"/>
              </a:ext>
            </a:extLst>
          </p:cNvPr>
          <p:cNvPicPr>
            <a:picLocks noChangeAspect="1"/>
          </p:cNvPicPr>
          <p:nvPr/>
        </p:nvPicPr>
        <p:blipFill>
          <a:blip r:embed="rId2"/>
          <a:stretch>
            <a:fillRect/>
          </a:stretch>
        </p:blipFill>
        <p:spPr>
          <a:xfrm>
            <a:off x="3061855" y="1213166"/>
            <a:ext cx="5084618" cy="5494668"/>
          </a:xfrm>
          <a:prstGeom prst="rect">
            <a:avLst/>
          </a:prstGeom>
        </p:spPr>
      </p:pic>
    </p:spTree>
    <p:extLst>
      <p:ext uri="{BB962C8B-B14F-4D97-AF65-F5344CB8AC3E}">
        <p14:creationId xmlns:p14="http://schemas.microsoft.com/office/powerpoint/2010/main" val="21708637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505AB8-5746-8D4E-AA02-672F7ECCE73E}"/>
              </a:ext>
            </a:extLst>
          </p:cNvPr>
          <p:cNvSpPr>
            <a:spLocks noGrp="1"/>
          </p:cNvSpPr>
          <p:nvPr>
            <p:ph type="title"/>
          </p:nvPr>
        </p:nvSpPr>
        <p:spPr/>
        <p:txBody>
          <a:bodyPr/>
          <a:lstStyle/>
          <a:p>
            <a:r>
              <a:rPr lang="fr-FR" dirty="0"/>
              <a:t>PHP / HTTP</a:t>
            </a:r>
          </a:p>
        </p:txBody>
      </p:sp>
      <p:sp>
        <p:nvSpPr>
          <p:cNvPr id="3" name="Espace réservé du contenu 2">
            <a:extLst>
              <a:ext uri="{FF2B5EF4-FFF2-40B4-BE49-F238E27FC236}">
                <a16:creationId xmlns:a16="http://schemas.microsoft.com/office/drawing/2014/main" id="{4E6CEB95-61C2-5347-ADA0-D001E944FD7C}"/>
              </a:ext>
            </a:extLst>
          </p:cNvPr>
          <p:cNvSpPr>
            <a:spLocks noGrp="1"/>
          </p:cNvSpPr>
          <p:nvPr>
            <p:ph idx="1"/>
          </p:nvPr>
        </p:nvSpPr>
        <p:spPr/>
        <p:txBody>
          <a:bodyPr>
            <a:normAutofit fontScale="85000" lnSpcReduction="20000"/>
          </a:bodyPr>
          <a:lstStyle/>
          <a:p>
            <a:r>
              <a:rPr lang="fr-FR" dirty="0"/>
              <a:t>$_SERVER : Variables de serveur et d'exécution</a:t>
            </a:r>
          </a:p>
          <a:p>
            <a:r>
              <a:rPr lang="fr-FR" dirty="0"/>
              <a:t>$_POST : Variables HTTP POST</a:t>
            </a:r>
          </a:p>
          <a:p>
            <a:r>
              <a:rPr lang="fr-FR" dirty="0"/>
              <a:t>$_GET : Variables HTTP GET</a:t>
            </a:r>
          </a:p>
          <a:p>
            <a:endParaRPr lang="fr-FR" dirty="0"/>
          </a:p>
          <a:p>
            <a:r>
              <a:rPr lang="fr-FR" dirty="0"/>
              <a:t>$_COOKIES : Cookies HTTP</a:t>
            </a:r>
          </a:p>
          <a:p>
            <a:pPr marL="457200" lvl="1" indent="0">
              <a:buNone/>
            </a:pPr>
            <a:r>
              <a:rPr lang="fr-FR" dirty="0"/>
              <a:t>	</a:t>
            </a:r>
            <a:r>
              <a:rPr lang="fr-FR" dirty="0" err="1"/>
              <a:t>setcookie</a:t>
            </a:r>
            <a:r>
              <a:rPr lang="fr-FR" dirty="0"/>
              <a:t>('pseudo', </a:t>
            </a:r>
            <a:r>
              <a:rPr lang="fr-FR" dirty="0" err="1"/>
              <a:t>htmlentities</a:t>
            </a:r>
            <a:r>
              <a:rPr lang="fr-FR" dirty="0"/>
              <a:t>($pseudo), time()+3600);</a:t>
            </a:r>
          </a:p>
          <a:p>
            <a:pPr marL="457200" lvl="1" indent="0">
              <a:buNone/>
            </a:pPr>
            <a:r>
              <a:rPr lang="fr-FR" dirty="0"/>
              <a:t>	$_COOKIE['pseudo’];</a:t>
            </a:r>
          </a:p>
          <a:p>
            <a:r>
              <a:rPr lang="fr-FR" dirty="0"/>
              <a:t>$_SESSION : Variables de session </a:t>
            </a:r>
          </a:p>
          <a:p>
            <a:pPr marL="0" indent="0">
              <a:buNone/>
            </a:pPr>
            <a:r>
              <a:rPr lang="fr-FR" dirty="0"/>
              <a:t>	</a:t>
            </a:r>
            <a:r>
              <a:rPr lang="fr-FR" dirty="0" err="1"/>
              <a:t>session_start</a:t>
            </a:r>
            <a:r>
              <a:rPr lang="fr-FR" dirty="0"/>
              <a:t>();</a:t>
            </a:r>
          </a:p>
          <a:p>
            <a:pPr marL="0" indent="0">
              <a:buNone/>
            </a:pPr>
            <a:r>
              <a:rPr lang="fr-FR" dirty="0"/>
              <a:t>	$_SESSION["user"] = </a:t>
            </a:r>
            <a:r>
              <a:rPr lang="fr-FR" dirty="0" err="1"/>
              <a:t>array</a:t>
            </a:r>
            <a:r>
              <a:rPr lang="fr-FR" dirty="0"/>
              <a:t>(…)</a:t>
            </a:r>
          </a:p>
          <a:p>
            <a:pPr marL="0" indent="0">
              <a:buNone/>
            </a:pPr>
            <a:endParaRPr lang="fr-FR" dirty="0"/>
          </a:p>
          <a:p>
            <a:r>
              <a:rPr lang="fr-FR" dirty="0"/>
              <a:t>Redirection : header("Location: </a:t>
            </a:r>
            <a:r>
              <a:rPr lang="fr-FR" dirty="0" err="1"/>
              <a:t>site.php</a:t>
            </a:r>
            <a:r>
              <a:rPr lang="fr-FR" dirty="0"/>
              <a:t>");</a:t>
            </a:r>
          </a:p>
          <a:p>
            <a:endParaRPr lang="fr-FR" dirty="0"/>
          </a:p>
        </p:txBody>
      </p:sp>
    </p:spTree>
    <p:extLst>
      <p:ext uri="{BB962C8B-B14F-4D97-AF65-F5344CB8AC3E}">
        <p14:creationId xmlns:p14="http://schemas.microsoft.com/office/powerpoint/2010/main" val="22601266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4C7ADCB-3991-4A4D-B75A-8A17D57C3223}"/>
              </a:ext>
            </a:extLst>
          </p:cNvPr>
          <p:cNvSpPr>
            <a:spLocks noGrp="1"/>
          </p:cNvSpPr>
          <p:nvPr>
            <p:ph type="title"/>
          </p:nvPr>
        </p:nvSpPr>
        <p:spPr/>
        <p:txBody>
          <a:bodyPr/>
          <a:lstStyle/>
          <a:p>
            <a:r>
              <a:rPr lang="fr-FR" dirty="0"/>
              <a:t>Exemple : </a:t>
            </a:r>
            <a:r>
              <a:rPr lang="fr-FR" dirty="0" err="1"/>
              <a:t>login.php</a:t>
            </a:r>
            <a:endParaRPr lang="fr-FR" dirty="0"/>
          </a:p>
        </p:txBody>
      </p:sp>
      <p:sp>
        <p:nvSpPr>
          <p:cNvPr id="3" name="Espace réservé du contenu 2">
            <a:extLst>
              <a:ext uri="{FF2B5EF4-FFF2-40B4-BE49-F238E27FC236}">
                <a16:creationId xmlns:a16="http://schemas.microsoft.com/office/drawing/2014/main" id="{01F6970C-8D94-D143-836C-7AFAF43E07A2}"/>
              </a:ext>
            </a:extLst>
          </p:cNvPr>
          <p:cNvSpPr>
            <a:spLocks noGrp="1"/>
          </p:cNvSpPr>
          <p:nvPr>
            <p:ph sz="half" idx="1"/>
          </p:nvPr>
        </p:nvSpPr>
        <p:spPr/>
        <p:txBody>
          <a:bodyPr>
            <a:normAutofit fontScale="47500" lnSpcReduction="20000"/>
          </a:bodyPr>
          <a:lstStyle/>
          <a:p>
            <a:pPr marL="0" indent="0">
              <a:buNone/>
            </a:pPr>
            <a:r>
              <a:rPr lang="fr-FR" dirty="0"/>
              <a:t>&lt;?</a:t>
            </a:r>
            <a:r>
              <a:rPr lang="fr-FR" dirty="0" err="1"/>
              <a:t>php</a:t>
            </a:r>
            <a:r>
              <a:rPr lang="fr-FR" dirty="0"/>
              <a:t> </a:t>
            </a:r>
          </a:p>
          <a:p>
            <a:pPr marL="0" indent="0">
              <a:buNone/>
            </a:pPr>
            <a:r>
              <a:rPr lang="fr-FR" dirty="0"/>
              <a:t>$login="";</a:t>
            </a:r>
          </a:p>
          <a:p>
            <a:pPr marL="0" indent="0">
              <a:buNone/>
            </a:pPr>
            <a:r>
              <a:rPr lang="fr-FR" dirty="0" err="1"/>
              <a:t>var_dump</a:t>
            </a:r>
            <a:r>
              <a:rPr lang="fr-FR" dirty="0"/>
              <a:t>($_COOKIE);</a:t>
            </a:r>
          </a:p>
          <a:p>
            <a:pPr marL="0" indent="0">
              <a:buNone/>
            </a:pPr>
            <a:r>
              <a:rPr lang="fr-FR" dirty="0"/>
              <a:t>if (</a:t>
            </a:r>
            <a:r>
              <a:rPr lang="fr-FR" dirty="0" err="1"/>
              <a:t>isset</a:t>
            </a:r>
            <a:r>
              <a:rPr lang="fr-FR" dirty="0"/>
              <a:t>($_COOKIE["login"]))</a:t>
            </a:r>
          </a:p>
          <a:p>
            <a:pPr marL="0" indent="0">
              <a:buNone/>
            </a:pPr>
            <a:r>
              <a:rPr lang="fr-FR" dirty="0"/>
              <a:t>	$login=$_COOKIE["login"];</a:t>
            </a:r>
          </a:p>
          <a:p>
            <a:pPr marL="0" indent="0">
              <a:buNone/>
            </a:pPr>
            <a:r>
              <a:rPr lang="fr-FR" dirty="0"/>
              <a:t>?&gt;</a:t>
            </a:r>
          </a:p>
          <a:p>
            <a:pPr marL="0" indent="0">
              <a:buNone/>
            </a:pPr>
            <a:endParaRPr lang="fr-FR" dirty="0"/>
          </a:p>
        </p:txBody>
      </p:sp>
      <p:sp>
        <p:nvSpPr>
          <p:cNvPr id="4" name="Espace réservé du contenu 3">
            <a:extLst>
              <a:ext uri="{FF2B5EF4-FFF2-40B4-BE49-F238E27FC236}">
                <a16:creationId xmlns:a16="http://schemas.microsoft.com/office/drawing/2014/main" id="{7A16A657-09C6-7942-8B26-13A19CA72335}"/>
              </a:ext>
            </a:extLst>
          </p:cNvPr>
          <p:cNvSpPr>
            <a:spLocks noGrp="1"/>
          </p:cNvSpPr>
          <p:nvPr>
            <p:ph sz="half" idx="2"/>
          </p:nvPr>
        </p:nvSpPr>
        <p:spPr/>
        <p:txBody>
          <a:bodyPr>
            <a:normAutofit fontScale="47500" lnSpcReduction="20000"/>
          </a:bodyPr>
          <a:lstStyle/>
          <a:p>
            <a:pPr marL="0" indent="0">
              <a:buNone/>
            </a:pPr>
            <a:r>
              <a:rPr lang="fr-FR" dirty="0"/>
              <a:t>&lt;!</a:t>
            </a:r>
            <a:r>
              <a:rPr lang="fr-FR" dirty="0" err="1"/>
              <a:t>doctype</a:t>
            </a:r>
            <a:r>
              <a:rPr lang="fr-FR" dirty="0"/>
              <a:t> html&gt;</a:t>
            </a:r>
          </a:p>
          <a:p>
            <a:pPr marL="0" indent="0">
              <a:buNone/>
            </a:pPr>
            <a:r>
              <a:rPr lang="fr-FR" dirty="0"/>
              <a:t>&lt;html </a:t>
            </a:r>
            <a:r>
              <a:rPr lang="fr-FR" dirty="0" err="1"/>
              <a:t>lang</a:t>
            </a:r>
            <a:r>
              <a:rPr lang="fr-FR" dirty="0"/>
              <a:t>="</a:t>
            </a:r>
            <a:r>
              <a:rPr lang="fr-FR" dirty="0" err="1"/>
              <a:t>fr</a:t>
            </a:r>
            <a:r>
              <a:rPr lang="fr-FR" dirty="0"/>
              <a:t>"&gt;</a:t>
            </a:r>
          </a:p>
          <a:p>
            <a:pPr marL="0" indent="0">
              <a:buNone/>
            </a:pPr>
            <a:r>
              <a:rPr lang="fr-FR" dirty="0"/>
              <a:t>&lt;</a:t>
            </a:r>
            <a:r>
              <a:rPr lang="fr-FR" dirty="0" err="1"/>
              <a:t>head</a:t>
            </a:r>
            <a:r>
              <a:rPr lang="fr-FR" dirty="0"/>
              <a:t>&gt;</a:t>
            </a:r>
          </a:p>
          <a:p>
            <a:pPr marL="0" indent="0">
              <a:buNone/>
            </a:pPr>
            <a:r>
              <a:rPr lang="fr-FR" dirty="0"/>
              <a:t>  &lt;</a:t>
            </a:r>
            <a:r>
              <a:rPr lang="fr-FR" dirty="0" err="1"/>
              <a:t>meta</a:t>
            </a:r>
            <a:r>
              <a:rPr lang="fr-FR" dirty="0"/>
              <a:t> </a:t>
            </a:r>
            <a:r>
              <a:rPr lang="fr-FR" dirty="0" err="1"/>
              <a:t>charset</a:t>
            </a:r>
            <a:r>
              <a:rPr lang="fr-FR" dirty="0"/>
              <a:t>="utf-8"&gt;</a:t>
            </a:r>
          </a:p>
          <a:p>
            <a:pPr marL="0" indent="0">
              <a:buNone/>
            </a:pPr>
            <a:r>
              <a:rPr lang="fr-FR" dirty="0"/>
              <a:t>  &lt;</a:t>
            </a:r>
            <a:r>
              <a:rPr lang="fr-FR" dirty="0" err="1"/>
              <a:t>title</a:t>
            </a:r>
            <a:r>
              <a:rPr lang="fr-FR" dirty="0"/>
              <a:t>&gt;Login&lt;/</a:t>
            </a:r>
            <a:r>
              <a:rPr lang="fr-FR" dirty="0" err="1"/>
              <a:t>title</a:t>
            </a:r>
            <a:r>
              <a:rPr lang="fr-FR" dirty="0"/>
              <a:t>&gt;</a:t>
            </a:r>
          </a:p>
          <a:p>
            <a:pPr marL="0" indent="0">
              <a:buNone/>
            </a:pPr>
            <a:r>
              <a:rPr lang="fr-FR" dirty="0"/>
              <a:t>  &lt;/</a:t>
            </a:r>
            <a:r>
              <a:rPr lang="fr-FR" dirty="0" err="1"/>
              <a:t>head</a:t>
            </a:r>
            <a:r>
              <a:rPr lang="fr-FR" dirty="0"/>
              <a:t>&gt;</a:t>
            </a:r>
          </a:p>
          <a:p>
            <a:pPr marL="0" indent="0">
              <a:buNone/>
            </a:pPr>
            <a:r>
              <a:rPr lang="fr-FR" dirty="0"/>
              <a:t>&lt;body&gt;</a:t>
            </a:r>
          </a:p>
          <a:p>
            <a:pPr marL="0" indent="0">
              <a:buNone/>
            </a:pPr>
            <a:r>
              <a:rPr lang="fr-FR" dirty="0"/>
              <a:t>	&lt;</a:t>
            </a:r>
            <a:r>
              <a:rPr lang="fr-FR" dirty="0" err="1"/>
              <a:t>form</a:t>
            </a:r>
            <a:r>
              <a:rPr lang="fr-FR" dirty="0"/>
              <a:t> action="</a:t>
            </a:r>
            <a:r>
              <a:rPr lang="fr-FR" dirty="0" err="1"/>
              <a:t>authenticate.php</a:t>
            </a:r>
            <a:r>
              <a:rPr lang="fr-FR" dirty="0"/>
              <a:t>" </a:t>
            </a:r>
            <a:r>
              <a:rPr lang="fr-FR" dirty="0" err="1"/>
              <a:t>method</a:t>
            </a:r>
            <a:r>
              <a:rPr lang="fr-FR" dirty="0"/>
              <a:t>="post"&gt;</a:t>
            </a:r>
          </a:p>
          <a:p>
            <a:pPr marL="0" indent="0">
              <a:buNone/>
            </a:pPr>
            <a:r>
              <a:rPr lang="fr-FR" dirty="0"/>
              <a:t>		&lt;input type="</a:t>
            </a:r>
            <a:r>
              <a:rPr lang="fr-FR" dirty="0" err="1"/>
              <a:t>text</a:t>
            </a:r>
            <a:r>
              <a:rPr lang="fr-FR" dirty="0"/>
              <a:t>" </a:t>
            </a:r>
            <a:r>
              <a:rPr lang="fr-FR" dirty="0" err="1"/>
              <a:t>name</a:t>
            </a:r>
            <a:r>
              <a:rPr lang="fr-FR" dirty="0"/>
              <a:t>="login" value="&lt;?= $login?&gt;"&gt;</a:t>
            </a:r>
          </a:p>
          <a:p>
            <a:pPr marL="0" indent="0">
              <a:buNone/>
            </a:pPr>
            <a:r>
              <a:rPr lang="fr-FR" dirty="0"/>
              <a:t>		&lt;input type="</a:t>
            </a:r>
            <a:r>
              <a:rPr lang="fr-FR" dirty="0" err="1"/>
              <a:t>password</a:t>
            </a:r>
            <a:r>
              <a:rPr lang="fr-FR" dirty="0"/>
              <a:t>" </a:t>
            </a:r>
            <a:r>
              <a:rPr lang="fr-FR" dirty="0" err="1"/>
              <a:t>name</a:t>
            </a:r>
            <a:r>
              <a:rPr lang="fr-FR" dirty="0"/>
              <a:t>="</a:t>
            </a:r>
            <a:r>
              <a:rPr lang="fr-FR" dirty="0" err="1"/>
              <a:t>pass</a:t>
            </a:r>
            <a:r>
              <a:rPr lang="fr-FR" dirty="0"/>
              <a:t>"&gt;</a:t>
            </a:r>
          </a:p>
          <a:p>
            <a:pPr marL="0" indent="0">
              <a:buNone/>
            </a:pPr>
            <a:r>
              <a:rPr lang="fr-FR" dirty="0"/>
              <a:t>		&lt;input type="</a:t>
            </a:r>
            <a:r>
              <a:rPr lang="fr-FR" dirty="0" err="1"/>
              <a:t>submit</a:t>
            </a:r>
            <a:r>
              <a:rPr lang="fr-FR" dirty="0"/>
              <a:t>" </a:t>
            </a:r>
            <a:r>
              <a:rPr lang="fr-FR" dirty="0" err="1"/>
              <a:t>name</a:t>
            </a:r>
            <a:r>
              <a:rPr lang="fr-FR" dirty="0"/>
              <a:t>=""&gt;</a:t>
            </a:r>
          </a:p>
          <a:p>
            <a:pPr marL="0" indent="0">
              <a:buNone/>
            </a:pPr>
            <a:r>
              <a:rPr lang="fr-FR" dirty="0"/>
              <a:t>	&lt;/</a:t>
            </a:r>
            <a:r>
              <a:rPr lang="fr-FR" dirty="0" err="1"/>
              <a:t>form</a:t>
            </a:r>
            <a:r>
              <a:rPr lang="fr-FR" dirty="0"/>
              <a:t>&gt;	</a:t>
            </a:r>
          </a:p>
          <a:p>
            <a:pPr marL="0" indent="0">
              <a:buNone/>
            </a:pPr>
            <a:r>
              <a:rPr lang="fr-FR" dirty="0"/>
              <a:t>  </a:t>
            </a:r>
          </a:p>
          <a:p>
            <a:pPr marL="0" indent="0">
              <a:buNone/>
            </a:pPr>
            <a:r>
              <a:rPr lang="fr-FR" dirty="0"/>
              <a:t>&lt;/body&gt;</a:t>
            </a:r>
          </a:p>
          <a:p>
            <a:pPr marL="0" indent="0">
              <a:buNone/>
            </a:pPr>
            <a:r>
              <a:rPr lang="fr-FR" dirty="0"/>
              <a:t>&lt;/html&gt;</a:t>
            </a:r>
          </a:p>
        </p:txBody>
      </p:sp>
    </p:spTree>
    <p:extLst>
      <p:ext uri="{BB962C8B-B14F-4D97-AF65-F5344CB8AC3E}">
        <p14:creationId xmlns:p14="http://schemas.microsoft.com/office/powerpoint/2010/main" val="12647642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A941B73-C8D4-B94F-8032-02E5E2716EC9}"/>
              </a:ext>
            </a:extLst>
          </p:cNvPr>
          <p:cNvSpPr>
            <a:spLocks noGrp="1"/>
          </p:cNvSpPr>
          <p:nvPr>
            <p:ph type="title"/>
          </p:nvPr>
        </p:nvSpPr>
        <p:spPr/>
        <p:txBody>
          <a:bodyPr/>
          <a:lstStyle/>
          <a:p>
            <a:r>
              <a:rPr lang="fr-FR" dirty="0"/>
              <a:t>Exemple : </a:t>
            </a:r>
            <a:r>
              <a:rPr lang="fr-FR" dirty="0" err="1"/>
              <a:t>authenticate.php</a:t>
            </a:r>
            <a:endParaRPr lang="fr-FR" dirty="0"/>
          </a:p>
        </p:txBody>
      </p:sp>
      <p:sp>
        <p:nvSpPr>
          <p:cNvPr id="5" name="Espace réservé du contenu 4">
            <a:extLst>
              <a:ext uri="{FF2B5EF4-FFF2-40B4-BE49-F238E27FC236}">
                <a16:creationId xmlns:a16="http://schemas.microsoft.com/office/drawing/2014/main" id="{D954C32D-1D73-784C-854B-FDB6EA309A1D}"/>
              </a:ext>
            </a:extLst>
          </p:cNvPr>
          <p:cNvSpPr>
            <a:spLocks noGrp="1"/>
          </p:cNvSpPr>
          <p:nvPr>
            <p:ph idx="1"/>
          </p:nvPr>
        </p:nvSpPr>
        <p:spPr/>
        <p:txBody>
          <a:bodyPr>
            <a:normAutofit fontScale="55000" lnSpcReduction="20000"/>
          </a:bodyPr>
          <a:lstStyle/>
          <a:p>
            <a:pPr marL="0" indent="0">
              <a:buNone/>
            </a:pPr>
            <a:r>
              <a:rPr lang="fr-FR" dirty="0"/>
              <a:t>&lt;?</a:t>
            </a:r>
            <a:r>
              <a:rPr lang="fr-FR" dirty="0" err="1"/>
              <a:t>php</a:t>
            </a:r>
            <a:endParaRPr lang="fr-FR" dirty="0"/>
          </a:p>
          <a:p>
            <a:pPr marL="0" indent="0">
              <a:buNone/>
            </a:pPr>
            <a:r>
              <a:rPr lang="fr-FR" dirty="0"/>
              <a:t>if (</a:t>
            </a:r>
            <a:r>
              <a:rPr lang="fr-FR" dirty="0" err="1"/>
              <a:t>isset</a:t>
            </a:r>
            <a:r>
              <a:rPr lang="fr-FR" dirty="0"/>
              <a:t>($_POST['login']) &amp;&amp; </a:t>
            </a:r>
            <a:r>
              <a:rPr lang="fr-FR" dirty="0" err="1"/>
              <a:t>isset</a:t>
            </a:r>
            <a:r>
              <a:rPr lang="fr-FR" dirty="0"/>
              <a:t>($_POST['</a:t>
            </a:r>
            <a:r>
              <a:rPr lang="fr-FR" dirty="0" err="1"/>
              <a:t>pass</a:t>
            </a:r>
            <a:r>
              <a:rPr lang="fr-FR" dirty="0"/>
              <a:t>'])){</a:t>
            </a:r>
          </a:p>
          <a:p>
            <a:pPr marL="0" indent="0">
              <a:buNone/>
            </a:pPr>
            <a:r>
              <a:rPr lang="fr-FR" dirty="0"/>
              <a:t>	login=$_POST['login'];$</a:t>
            </a:r>
            <a:r>
              <a:rPr lang="fr-FR" dirty="0" err="1"/>
              <a:t>pass</a:t>
            </a:r>
            <a:r>
              <a:rPr lang="fr-FR" dirty="0"/>
              <a:t> = $_POST['</a:t>
            </a:r>
            <a:r>
              <a:rPr lang="fr-FR" dirty="0" err="1"/>
              <a:t>pass</a:t>
            </a:r>
            <a:r>
              <a:rPr lang="fr-FR" dirty="0"/>
              <a:t>'];</a:t>
            </a:r>
          </a:p>
          <a:p>
            <a:pPr marL="0" indent="0">
              <a:buNone/>
            </a:pPr>
            <a:r>
              <a:rPr lang="fr-FR" dirty="0"/>
              <a:t>	</a:t>
            </a:r>
            <a:r>
              <a:rPr lang="fr-FR" dirty="0" err="1"/>
              <a:t>setcookie</a:t>
            </a:r>
            <a:r>
              <a:rPr lang="fr-FR" dirty="0"/>
              <a:t>("login", $login, time()+3600); </a:t>
            </a:r>
          </a:p>
          <a:p>
            <a:pPr marL="0" indent="0">
              <a:buNone/>
            </a:pPr>
            <a:r>
              <a:rPr lang="fr-FR" dirty="0"/>
              <a:t>	if ($login=="l" &amp;&amp; $</a:t>
            </a:r>
            <a:r>
              <a:rPr lang="fr-FR" dirty="0" err="1"/>
              <a:t>pass</a:t>
            </a:r>
            <a:r>
              <a:rPr lang="fr-FR" dirty="0"/>
              <a:t>=="p") {</a:t>
            </a:r>
          </a:p>
          <a:p>
            <a:pPr marL="0" indent="0">
              <a:buNone/>
            </a:pPr>
            <a:r>
              <a:rPr lang="fr-FR" dirty="0"/>
              <a:t>		</a:t>
            </a:r>
            <a:r>
              <a:rPr lang="fr-FR" dirty="0" err="1"/>
              <a:t>session_start</a:t>
            </a:r>
            <a:r>
              <a:rPr lang="fr-FR" dirty="0"/>
              <a:t>();</a:t>
            </a:r>
          </a:p>
          <a:p>
            <a:pPr marL="0" indent="0">
              <a:buNone/>
            </a:pPr>
            <a:r>
              <a:rPr lang="fr-FR" dirty="0"/>
              <a:t>           		$_SESSION["login"] = $login;</a:t>
            </a:r>
          </a:p>
          <a:p>
            <a:pPr marL="0" indent="0">
              <a:buNone/>
            </a:pPr>
            <a:r>
              <a:rPr lang="fr-FR" dirty="0"/>
              <a:t>		header("Location: </a:t>
            </a:r>
            <a:r>
              <a:rPr lang="fr-FR" dirty="0" err="1"/>
              <a:t>site.php</a:t>
            </a:r>
            <a:r>
              <a:rPr lang="fr-FR" dirty="0"/>
              <a:t>");}</a:t>
            </a:r>
          </a:p>
          <a:p>
            <a:pPr marL="0" indent="0">
              <a:buNone/>
            </a:pPr>
            <a:r>
              <a:rPr lang="fr-FR" dirty="0"/>
              <a:t>		</a:t>
            </a:r>
            <a:r>
              <a:rPr lang="fr-FR" dirty="0" err="1"/>
              <a:t>else</a:t>
            </a:r>
            <a:r>
              <a:rPr lang="fr-FR" dirty="0"/>
              <a:t> {</a:t>
            </a:r>
          </a:p>
          <a:p>
            <a:pPr marL="0" indent="0">
              <a:buNone/>
            </a:pPr>
            <a:r>
              <a:rPr lang="fr-FR" dirty="0"/>
              <a:t>			header("Location: </a:t>
            </a:r>
            <a:r>
              <a:rPr lang="fr-FR" dirty="0" err="1"/>
              <a:t>login.php</a:t>
            </a:r>
            <a:r>
              <a:rPr lang="fr-FR" dirty="0"/>
              <a:t>");		</a:t>
            </a:r>
          </a:p>
          <a:p>
            <a:pPr marL="0" indent="0">
              <a:buNone/>
            </a:pPr>
            <a:r>
              <a:rPr lang="fr-FR" dirty="0"/>
              <a:t>		}</a:t>
            </a:r>
          </a:p>
          <a:p>
            <a:pPr marL="0" indent="0">
              <a:buNone/>
            </a:pPr>
            <a:r>
              <a:rPr lang="fr-FR" dirty="0"/>
              <a:t>	}	</a:t>
            </a:r>
          </a:p>
          <a:p>
            <a:pPr marL="0" indent="0">
              <a:buNone/>
            </a:pPr>
            <a:r>
              <a:rPr lang="fr-FR" dirty="0"/>
              <a:t>	</a:t>
            </a:r>
            <a:r>
              <a:rPr lang="fr-FR" dirty="0" err="1"/>
              <a:t>else</a:t>
            </a:r>
            <a:endParaRPr lang="fr-FR" dirty="0"/>
          </a:p>
          <a:p>
            <a:pPr marL="0" indent="0">
              <a:buNone/>
            </a:pPr>
            <a:r>
              <a:rPr lang="fr-FR" dirty="0"/>
              <a:t>		header("Location: </a:t>
            </a:r>
            <a:r>
              <a:rPr lang="fr-FR" dirty="0" err="1"/>
              <a:t>login.php</a:t>
            </a:r>
            <a:r>
              <a:rPr lang="fr-FR" dirty="0"/>
              <a:t>");</a:t>
            </a:r>
          </a:p>
          <a:p>
            <a:pPr marL="0" indent="0">
              <a:buNone/>
            </a:pPr>
            <a:r>
              <a:rPr lang="fr-FR" dirty="0"/>
              <a:t>?&gt;</a:t>
            </a:r>
          </a:p>
        </p:txBody>
      </p:sp>
    </p:spTree>
    <p:extLst>
      <p:ext uri="{BB962C8B-B14F-4D97-AF65-F5344CB8AC3E}">
        <p14:creationId xmlns:p14="http://schemas.microsoft.com/office/powerpoint/2010/main" val="31403899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764609C-7E7C-1B49-977D-F76A49A20BDD}"/>
              </a:ext>
            </a:extLst>
          </p:cNvPr>
          <p:cNvSpPr>
            <a:spLocks noGrp="1"/>
          </p:cNvSpPr>
          <p:nvPr>
            <p:ph type="title"/>
          </p:nvPr>
        </p:nvSpPr>
        <p:spPr/>
        <p:txBody>
          <a:bodyPr/>
          <a:lstStyle/>
          <a:p>
            <a:r>
              <a:rPr lang="fr-FR" dirty="0"/>
              <a:t>Exemple : </a:t>
            </a:r>
            <a:r>
              <a:rPr lang="fr-FR" dirty="0" err="1"/>
              <a:t>site.php</a:t>
            </a:r>
            <a:endParaRPr lang="fr-FR" dirty="0"/>
          </a:p>
        </p:txBody>
      </p:sp>
      <p:sp>
        <p:nvSpPr>
          <p:cNvPr id="3" name="Espace réservé du contenu 2">
            <a:extLst>
              <a:ext uri="{FF2B5EF4-FFF2-40B4-BE49-F238E27FC236}">
                <a16:creationId xmlns:a16="http://schemas.microsoft.com/office/drawing/2014/main" id="{34B77FCE-DE80-4846-B817-1D2105F80A4B}"/>
              </a:ext>
            </a:extLst>
          </p:cNvPr>
          <p:cNvSpPr>
            <a:spLocks noGrp="1"/>
          </p:cNvSpPr>
          <p:nvPr>
            <p:ph idx="1"/>
          </p:nvPr>
        </p:nvSpPr>
        <p:spPr/>
        <p:txBody>
          <a:bodyPr/>
          <a:lstStyle/>
          <a:p>
            <a:pPr marL="0" indent="0">
              <a:buNone/>
            </a:pPr>
            <a:r>
              <a:rPr lang="fr-FR" dirty="0"/>
              <a:t>&lt;?</a:t>
            </a:r>
            <a:r>
              <a:rPr lang="fr-FR" dirty="0" err="1"/>
              <a:t>php</a:t>
            </a:r>
            <a:endParaRPr lang="fr-FR" dirty="0"/>
          </a:p>
          <a:p>
            <a:pPr marL="0" indent="0">
              <a:buNone/>
            </a:pPr>
            <a:r>
              <a:rPr lang="fr-FR" dirty="0"/>
              <a:t>   </a:t>
            </a:r>
            <a:r>
              <a:rPr lang="fr-FR" dirty="0" err="1"/>
              <a:t>session_start</a:t>
            </a:r>
            <a:r>
              <a:rPr lang="fr-FR" dirty="0"/>
              <a:t>();</a:t>
            </a:r>
          </a:p>
          <a:p>
            <a:pPr marL="0" indent="0">
              <a:buNone/>
            </a:pPr>
            <a:r>
              <a:rPr lang="fr-FR" dirty="0"/>
              <a:t>    if (!</a:t>
            </a:r>
            <a:r>
              <a:rPr lang="fr-FR" dirty="0" err="1"/>
              <a:t>isset</a:t>
            </a:r>
            <a:r>
              <a:rPr lang="fr-FR" dirty="0"/>
              <a:t>($_SESSION["login"]))</a:t>
            </a:r>
          </a:p>
          <a:p>
            <a:pPr marL="0" indent="0">
              <a:buNone/>
            </a:pPr>
            <a:r>
              <a:rPr lang="fr-FR" dirty="0"/>
              <a:t>    	header("Location: </a:t>
            </a:r>
            <a:r>
              <a:rPr lang="fr-FR" dirty="0" err="1"/>
              <a:t>login.html</a:t>
            </a:r>
            <a:r>
              <a:rPr lang="fr-FR" dirty="0"/>
              <a:t>");</a:t>
            </a:r>
          </a:p>
          <a:p>
            <a:pPr marL="0" indent="0">
              <a:buNone/>
            </a:pPr>
            <a:r>
              <a:rPr lang="fr-FR"/>
              <a:t>   </a:t>
            </a:r>
            <a:r>
              <a:rPr lang="fr-FR" dirty="0"/>
              <a:t> </a:t>
            </a:r>
            <a:r>
              <a:rPr lang="fr-FR"/>
              <a:t>echo</a:t>
            </a:r>
            <a:r>
              <a:rPr lang="fr-FR" dirty="0"/>
              <a:t> "</a:t>
            </a:r>
            <a:r>
              <a:rPr lang="fr-FR" dirty="0" err="1"/>
              <a:t>welcome</a:t>
            </a:r>
            <a:r>
              <a:rPr lang="fr-FR" dirty="0"/>
              <a:t>";</a:t>
            </a:r>
          </a:p>
          <a:p>
            <a:pPr marL="0" indent="0">
              <a:buNone/>
            </a:pPr>
            <a:r>
              <a:rPr lang="fr-FR" dirty="0"/>
              <a:t>?&gt;</a:t>
            </a:r>
          </a:p>
        </p:txBody>
      </p:sp>
    </p:spTree>
    <p:extLst>
      <p:ext uri="{BB962C8B-B14F-4D97-AF65-F5344CB8AC3E}">
        <p14:creationId xmlns:p14="http://schemas.microsoft.com/office/powerpoint/2010/main" val="39733529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77FBFD-9B1D-B84D-896A-67DDD35156DA}"/>
              </a:ext>
            </a:extLst>
          </p:cNvPr>
          <p:cNvSpPr>
            <a:spLocks noGrp="1"/>
          </p:cNvSpPr>
          <p:nvPr>
            <p:ph type="title"/>
          </p:nvPr>
        </p:nvSpPr>
        <p:spPr/>
        <p:txBody>
          <a:bodyPr/>
          <a:lstStyle/>
          <a:p>
            <a:r>
              <a:rPr lang="fr-FR" dirty="0"/>
              <a:t>Objectifs</a:t>
            </a:r>
          </a:p>
        </p:txBody>
      </p:sp>
      <p:sp>
        <p:nvSpPr>
          <p:cNvPr id="3" name="Espace réservé du contenu 2">
            <a:extLst>
              <a:ext uri="{FF2B5EF4-FFF2-40B4-BE49-F238E27FC236}">
                <a16:creationId xmlns:a16="http://schemas.microsoft.com/office/drawing/2014/main" id="{770DC4AE-EFE5-C749-9CBF-2C510003B22D}"/>
              </a:ext>
            </a:extLst>
          </p:cNvPr>
          <p:cNvSpPr>
            <a:spLocks noGrp="1"/>
          </p:cNvSpPr>
          <p:nvPr>
            <p:ph idx="1"/>
          </p:nvPr>
        </p:nvSpPr>
        <p:spPr/>
        <p:txBody>
          <a:bodyPr/>
          <a:lstStyle/>
          <a:p>
            <a:pPr marL="0" indent="0">
              <a:buNone/>
            </a:pPr>
            <a:r>
              <a:rPr lang="fr-FR" dirty="0"/>
              <a:t>L’objectif de cette ressource est de poursuivre l’apprentissage de la programmation autour de technologies web. Cette ressource met en situation de développement à partir de spécification, ce qui est la suite logique de l’apprentissage du développement. </a:t>
            </a:r>
            <a:endParaRPr lang="fr-FR" dirty="0">
              <a:effectLst/>
            </a:endParaRPr>
          </a:p>
          <a:p>
            <a:pPr marL="0" indent="0">
              <a:buNone/>
            </a:pPr>
            <a:endParaRPr lang="fr-FR" dirty="0"/>
          </a:p>
        </p:txBody>
      </p:sp>
    </p:spTree>
    <p:extLst>
      <p:ext uri="{BB962C8B-B14F-4D97-AF65-F5344CB8AC3E}">
        <p14:creationId xmlns:p14="http://schemas.microsoft.com/office/powerpoint/2010/main" val="27076764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EFF8BFE-3BC7-E948-B952-CBF64974F5AB}"/>
              </a:ext>
            </a:extLst>
          </p:cNvPr>
          <p:cNvSpPr>
            <a:spLocks noGrp="1"/>
          </p:cNvSpPr>
          <p:nvPr>
            <p:ph type="title"/>
          </p:nvPr>
        </p:nvSpPr>
        <p:spPr/>
        <p:txBody>
          <a:bodyPr/>
          <a:lstStyle/>
          <a:p>
            <a:r>
              <a:rPr lang="fr-FR" dirty="0"/>
              <a:t>Choix Techniques</a:t>
            </a:r>
          </a:p>
        </p:txBody>
      </p:sp>
      <p:sp>
        <p:nvSpPr>
          <p:cNvPr id="3" name="Espace réservé du contenu 2">
            <a:extLst>
              <a:ext uri="{FF2B5EF4-FFF2-40B4-BE49-F238E27FC236}">
                <a16:creationId xmlns:a16="http://schemas.microsoft.com/office/drawing/2014/main" id="{BC9C2570-DF69-C74D-8C38-98B7975CAD1C}"/>
              </a:ext>
            </a:extLst>
          </p:cNvPr>
          <p:cNvSpPr>
            <a:spLocks noGrp="1"/>
          </p:cNvSpPr>
          <p:nvPr>
            <p:ph idx="1"/>
          </p:nvPr>
        </p:nvSpPr>
        <p:spPr/>
        <p:txBody>
          <a:bodyPr/>
          <a:lstStyle/>
          <a:p>
            <a:r>
              <a:rPr lang="fr-FR" dirty="0"/>
              <a:t>PHP</a:t>
            </a:r>
          </a:p>
          <a:p>
            <a:r>
              <a:rPr lang="fr-FR" dirty="0"/>
              <a:t>PDO (PHP DATA OBJECT)</a:t>
            </a:r>
          </a:p>
          <a:p>
            <a:r>
              <a:rPr lang="fr-FR" dirty="0"/>
              <a:t>MVC (Model Vue Contrôleur)</a:t>
            </a:r>
          </a:p>
          <a:p>
            <a:endParaRPr lang="fr-FR" dirty="0"/>
          </a:p>
          <a:p>
            <a:r>
              <a:rPr lang="fr-FR" dirty="0" err="1"/>
              <a:t>CodeIgniter</a:t>
            </a:r>
            <a:r>
              <a:rPr lang="fr-FR" dirty="0"/>
              <a:t>() : un </a:t>
            </a:r>
            <a:r>
              <a:rPr lang="fr-FR" dirty="0" err="1"/>
              <a:t>framework</a:t>
            </a:r>
            <a:r>
              <a:rPr lang="fr-FR" dirty="0"/>
              <a:t> MVC</a:t>
            </a:r>
          </a:p>
          <a:p>
            <a:r>
              <a:rPr lang="fr-FR" dirty="0"/>
              <a:t>Doctrine() : un ORM (Object </a:t>
            </a:r>
            <a:r>
              <a:rPr lang="fr-FR" dirty="0" err="1"/>
              <a:t>Relational</a:t>
            </a:r>
            <a:r>
              <a:rPr lang="fr-FR" dirty="0"/>
              <a:t> </a:t>
            </a:r>
            <a:r>
              <a:rPr lang="fr-FR" dirty="0" err="1"/>
              <a:t>Mapping</a:t>
            </a:r>
            <a:r>
              <a:rPr lang="fr-FR" dirty="0"/>
              <a:t>)</a:t>
            </a:r>
          </a:p>
        </p:txBody>
      </p:sp>
    </p:spTree>
    <p:extLst>
      <p:ext uri="{BB962C8B-B14F-4D97-AF65-F5344CB8AC3E}">
        <p14:creationId xmlns:p14="http://schemas.microsoft.com/office/powerpoint/2010/main" val="5321866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6ED3A0-7BB4-A040-984F-D42AB716FE04}"/>
              </a:ext>
            </a:extLst>
          </p:cNvPr>
          <p:cNvSpPr>
            <a:spLocks noGrp="1"/>
          </p:cNvSpPr>
          <p:nvPr>
            <p:ph type="title"/>
          </p:nvPr>
        </p:nvSpPr>
        <p:spPr/>
        <p:txBody>
          <a:bodyPr/>
          <a:lstStyle/>
          <a:p>
            <a:r>
              <a:rPr lang="fr-FR" dirty="0"/>
              <a:t>Cours</a:t>
            </a:r>
          </a:p>
        </p:txBody>
      </p:sp>
      <p:sp>
        <p:nvSpPr>
          <p:cNvPr id="3" name="Espace réservé du contenu 2">
            <a:extLst>
              <a:ext uri="{FF2B5EF4-FFF2-40B4-BE49-F238E27FC236}">
                <a16:creationId xmlns:a16="http://schemas.microsoft.com/office/drawing/2014/main" id="{DA2E6727-115A-1E44-9B82-3420F7D22D69}"/>
              </a:ext>
            </a:extLst>
          </p:cNvPr>
          <p:cNvSpPr>
            <a:spLocks noGrp="1"/>
          </p:cNvSpPr>
          <p:nvPr>
            <p:ph sz="half" idx="1"/>
          </p:nvPr>
        </p:nvSpPr>
        <p:spPr/>
        <p:txBody>
          <a:bodyPr/>
          <a:lstStyle/>
          <a:p>
            <a:r>
              <a:rPr lang="fr-FR" dirty="0"/>
              <a:t>6 CM</a:t>
            </a:r>
          </a:p>
          <a:p>
            <a:pPr lvl="1"/>
            <a:r>
              <a:rPr lang="fr-FR" dirty="0"/>
              <a:t>Intro</a:t>
            </a:r>
          </a:p>
          <a:p>
            <a:pPr lvl="1"/>
            <a:r>
              <a:rPr lang="fr-FR" dirty="0"/>
              <a:t>MVC</a:t>
            </a:r>
          </a:p>
          <a:p>
            <a:pPr lvl="1"/>
            <a:r>
              <a:rPr lang="fr-FR" dirty="0"/>
              <a:t>PDO</a:t>
            </a:r>
          </a:p>
          <a:p>
            <a:pPr lvl="1"/>
            <a:endParaRPr lang="fr-FR" dirty="0"/>
          </a:p>
          <a:p>
            <a:pPr lvl="1"/>
            <a:r>
              <a:rPr lang="fr-FR" dirty="0" err="1"/>
              <a:t>CodeIgniter</a:t>
            </a:r>
            <a:endParaRPr lang="fr-FR" dirty="0"/>
          </a:p>
          <a:p>
            <a:pPr lvl="1"/>
            <a:r>
              <a:rPr lang="fr-FR" dirty="0"/>
              <a:t>Doctrine</a:t>
            </a:r>
          </a:p>
          <a:p>
            <a:pPr lvl="1"/>
            <a:r>
              <a:rPr lang="fr-FR" dirty="0"/>
              <a:t>Sécurité et ouvertures</a:t>
            </a:r>
          </a:p>
        </p:txBody>
      </p:sp>
      <p:sp>
        <p:nvSpPr>
          <p:cNvPr id="4" name="Espace réservé du contenu 3">
            <a:extLst>
              <a:ext uri="{FF2B5EF4-FFF2-40B4-BE49-F238E27FC236}">
                <a16:creationId xmlns:a16="http://schemas.microsoft.com/office/drawing/2014/main" id="{20D63DA2-FC11-4043-8B0A-B139AA7F1310}"/>
              </a:ext>
            </a:extLst>
          </p:cNvPr>
          <p:cNvSpPr>
            <a:spLocks noGrp="1"/>
          </p:cNvSpPr>
          <p:nvPr>
            <p:ph sz="half" idx="2"/>
          </p:nvPr>
        </p:nvSpPr>
        <p:spPr/>
        <p:txBody>
          <a:bodyPr/>
          <a:lstStyle/>
          <a:p>
            <a:pPr marL="0" indent="0">
              <a:buNone/>
            </a:pPr>
            <a:r>
              <a:rPr lang="fr-FR" dirty="0"/>
              <a:t>TD : 8*2h40</a:t>
            </a:r>
          </a:p>
          <a:p>
            <a:pPr marL="0" indent="0">
              <a:buNone/>
            </a:pPr>
            <a:endParaRPr lang="fr-FR" dirty="0"/>
          </a:p>
          <a:p>
            <a:pPr marL="0" indent="0">
              <a:buNone/>
            </a:pPr>
            <a:r>
              <a:rPr lang="fr-FR" dirty="0"/>
              <a:t>Participation à la SAE</a:t>
            </a:r>
          </a:p>
        </p:txBody>
      </p:sp>
    </p:spTree>
    <p:extLst>
      <p:ext uri="{BB962C8B-B14F-4D97-AF65-F5344CB8AC3E}">
        <p14:creationId xmlns:p14="http://schemas.microsoft.com/office/powerpoint/2010/main" val="737539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0F73C1B-7FD5-1C4D-BF9C-6B4A4082358C}"/>
              </a:ext>
            </a:extLst>
          </p:cNvPr>
          <p:cNvSpPr>
            <a:spLocks noGrp="1"/>
          </p:cNvSpPr>
          <p:nvPr>
            <p:ph type="title"/>
          </p:nvPr>
        </p:nvSpPr>
        <p:spPr/>
        <p:txBody>
          <a:bodyPr/>
          <a:lstStyle/>
          <a:p>
            <a:r>
              <a:rPr lang="fr-FR" dirty="0"/>
              <a:t>Evaluation</a:t>
            </a:r>
          </a:p>
        </p:txBody>
      </p:sp>
      <p:sp>
        <p:nvSpPr>
          <p:cNvPr id="3" name="Espace réservé du contenu 2">
            <a:extLst>
              <a:ext uri="{FF2B5EF4-FFF2-40B4-BE49-F238E27FC236}">
                <a16:creationId xmlns:a16="http://schemas.microsoft.com/office/drawing/2014/main" id="{6DEA341A-61C0-6141-AFA4-1681A75C1A6B}"/>
              </a:ext>
            </a:extLst>
          </p:cNvPr>
          <p:cNvSpPr>
            <a:spLocks noGrp="1"/>
          </p:cNvSpPr>
          <p:nvPr>
            <p:ph idx="1"/>
          </p:nvPr>
        </p:nvSpPr>
        <p:spPr/>
        <p:txBody>
          <a:bodyPr/>
          <a:lstStyle/>
          <a:p>
            <a:r>
              <a:rPr lang="fr-FR" dirty="0"/>
              <a:t>Après la partie MVC</a:t>
            </a:r>
          </a:p>
          <a:p>
            <a:r>
              <a:rPr lang="fr-FR" dirty="0"/>
              <a:t>Après la partie </a:t>
            </a:r>
            <a:r>
              <a:rPr lang="fr-FR" dirty="0" err="1"/>
              <a:t>CodeIgniter</a:t>
            </a:r>
            <a:endParaRPr lang="fr-FR" dirty="0"/>
          </a:p>
        </p:txBody>
      </p:sp>
    </p:spTree>
    <p:extLst>
      <p:ext uri="{BB962C8B-B14F-4D97-AF65-F5344CB8AC3E}">
        <p14:creationId xmlns:p14="http://schemas.microsoft.com/office/powerpoint/2010/main" val="26766952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A111DC-4A65-4E44-A47C-6661C1A7C4C4}"/>
              </a:ext>
            </a:extLst>
          </p:cNvPr>
          <p:cNvSpPr>
            <a:spLocks noGrp="1"/>
          </p:cNvSpPr>
          <p:nvPr>
            <p:ph type="title"/>
          </p:nvPr>
        </p:nvSpPr>
        <p:spPr/>
        <p:txBody>
          <a:bodyPr/>
          <a:lstStyle/>
          <a:p>
            <a:r>
              <a:rPr lang="fr-FR" dirty="0"/>
              <a:t>Les références</a:t>
            </a:r>
          </a:p>
        </p:txBody>
      </p:sp>
      <p:sp>
        <p:nvSpPr>
          <p:cNvPr id="3" name="Espace réservé du contenu 2">
            <a:extLst>
              <a:ext uri="{FF2B5EF4-FFF2-40B4-BE49-F238E27FC236}">
                <a16:creationId xmlns:a16="http://schemas.microsoft.com/office/drawing/2014/main" id="{2F885351-6B43-6B46-B9B5-98B7B8FA9C3D}"/>
              </a:ext>
            </a:extLst>
          </p:cNvPr>
          <p:cNvSpPr>
            <a:spLocks noGrp="1"/>
          </p:cNvSpPr>
          <p:nvPr>
            <p:ph idx="1"/>
          </p:nvPr>
        </p:nvSpPr>
        <p:spPr/>
        <p:txBody>
          <a:bodyPr/>
          <a:lstStyle/>
          <a:p>
            <a:r>
              <a:rPr lang="fr-FR" dirty="0">
                <a:hlinkClick r:id="rId2"/>
              </a:rPr>
              <a:t>https://www.php.net/</a:t>
            </a:r>
            <a:r>
              <a:rPr lang="fr-FR" dirty="0"/>
              <a:t> </a:t>
            </a:r>
          </a:p>
          <a:p>
            <a:endParaRPr lang="fr-FR" dirty="0"/>
          </a:p>
          <a:p>
            <a:endParaRPr lang="fr-FR" dirty="0"/>
          </a:p>
          <a:p>
            <a:r>
              <a:rPr lang="fr-FR" dirty="0">
                <a:hlinkClick r:id="rId3"/>
              </a:rPr>
              <a:t>https://codeigniter.com/</a:t>
            </a:r>
            <a:endParaRPr lang="fr-FR" dirty="0"/>
          </a:p>
          <a:p>
            <a:endParaRPr lang="fr-FR" dirty="0"/>
          </a:p>
          <a:p>
            <a:r>
              <a:rPr lang="fr-FR" dirty="0">
                <a:hlinkClick r:id="rId4"/>
              </a:rPr>
              <a:t>https://www.sqlite.org/index.html</a:t>
            </a:r>
            <a:endParaRPr lang="fr-FR" dirty="0"/>
          </a:p>
          <a:p>
            <a:r>
              <a:rPr lang="fr-FR" dirty="0">
                <a:hlinkClick r:id="rId5"/>
              </a:rPr>
              <a:t>https://mariadb.org/</a:t>
            </a:r>
            <a:endParaRPr lang="fr-FR" dirty="0"/>
          </a:p>
          <a:p>
            <a:r>
              <a:rPr lang="fr-FR" dirty="0">
                <a:hlinkClick r:id="rId6"/>
              </a:rPr>
              <a:t>https://www.doctrine-project.org/</a:t>
            </a:r>
            <a:endParaRPr lang="fr-FR" dirty="0"/>
          </a:p>
          <a:p>
            <a:pPr marL="0" indent="0">
              <a:buNone/>
            </a:pPr>
            <a:endParaRPr lang="fr-FR" dirty="0"/>
          </a:p>
          <a:p>
            <a:endParaRPr lang="fr-FR" dirty="0"/>
          </a:p>
        </p:txBody>
      </p:sp>
    </p:spTree>
    <p:extLst>
      <p:ext uri="{BB962C8B-B14F-4D97-AF65-F5344CB8AC3E}">
        <p14:creationId xmlns:p14="http://schemas.microsoft.com/office/powerpoint/2010/main" val="21288297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D082C1-2551-B749-9844-76DEC44CE42A}"/>
              </a:ext>
            </a:extLst>
          </p:cNvPr>
          <p:cNvSpPr>
            <a:spLocks noGrp="1"/>
          </p:cNvSpPr>
          <p:nvPr>
            <p:ph type="title"/>
          </p:nvPr>
        </p:nvSpPr>
        <p:spPr/>
        <p:txBody>
          <a:bodyPr/>
          <a:lstStyle/>
          <a:p>
            <a:r>
              <a:rPr lang="fr-FR" dirty="0"/>
              <a:t>PHP Langage</a:t>
            </a:r>
          </a:p>
        </p:txBody>
      </p:sp>
      <p:sp>
        <p:nvSpPr>
          <p:cNvPr id="3" name="Espace réservé du contenu 2">
            <a:extLst>
              <a:ext uri="{FF2B5EF4-FFF2-40B4-BE49-F238E27FC236}">
                <a16:creationId xmlns:a16="http://schemas.microsoft.com/office/drawing/2014/main" id="{49D274D1-2113-BB47-9979-A938F82F97D3}"/>
              </a:ext>
            </a:extLst>
          </p:cNvPr>
          <p:cNvSpPr>
            <a:spLocks noGrp="1"/>
          </p:cNvSpPr>
          <p:nvPr>
            <p:ph idx="1"/>
          </p:nvPr>
        </p:nvSpPr>
        <p:spPr/>
        <p:txBody>
          <a:bodyPr/>
          <a:lstStyle/>
          <a:p>
            <a:r>
              <a:rPr lang="fr-FR" dirty="0">
                <a:hlinkClick r:id="rId2"/>
              </a:rPr>
              <a:t>https://www.php.net/</a:t>
            </a:r>
            <a:r>
              <a:rPr lang="fr-FR" dirty="0"/>
              <a:t> </a:t>
            </a:r>
          </a:p>
          <a:p>
            <a:endParaRPr lang="fr-FR" dirty="0"/>
          </a:p>
          <a:p>
            <a:r>
              <a:rPr lang="fr-FR" dirty="0"/>
              <a:t>langage de scripts généraliste et Open Source</a:t>
            </a:r>
          </a:p>
          <a:p>
            <a:endParaRPr lang="fr-FR" dirty="0"/>
          </a:p>
          <a:p>
            <a:r>
              <a:rPr lang="fr-FR" dirty="0"/>
              <a:t>Interprété ou compilé à la volée</a:t>
            </a:r>
          </a:p>
          <a:p>
            <a:r>
              <a:rPr lang="fr-FR" dirty="0"/>
              <a:t>Impératif orienté objet</a:t>
            </a:r>
          </a:p>
          <a:p>
            <a:r>
              <a:rPr lang="fr-FR" dirty="0"/>
              <a:t>Faiblement typé</a:t>
            </a:r>
          </a:p>
        </p:txBody>
      </p:sp>
    </p:spTree>
    <p:extLst>
      <p:ext uri="{BB962C8B-B14F-4D97-AF65-F5344CB8AC3E}">
        <p14:creationId xmlns:p14="http://schemas.microsoft.com/office/powerpoint/2010/main" val="34041829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478E38-32E3-6446-9825-868D53960F50}"/>
              </a:ext>
            </a:extLst>
          </p:cNvPr>
          <p:cNvSpPr>
            <a:spLocks noGrp="1"/>
          </p:cNvSpPr>
          <p:nvPr>
            <p:ph type="title"/>
          </p:nvPr>
        </p:nvSpPr>
        <p:spPr/>
        <p:txBody>
          <a:bodyPr/>
          <a:lstStyle/>
          <a:p>
            <a:r>
              <a:rPr lang="fr-FR" dirty="0"/>
              <a:t>Client serveur</a:t>
            </a:r>
          </a:p>
        </p:txBody>
      </p:sp>
      <p:pic>
        <p:nvPicPr>
          <p:cNvPr id="6" name="Image 5">
            <a:extLst>
              <a:ext uri="{FF2B5EF4-FFF2-40B4-BE49-F238E27FC236}">
                <a16:creationId xmlns:a16="http://schemas.microsoft.com/office/drawing/2014/main" id="{B67B2AAD-D551-6446-80B0-D57CA1CFE2DA}"/>
              </a:ext>
            </a:extLst>
          </p:cNvPr>
          <p:cNvPicPr>
            <a:picLocks noChangeAspect="1"/>
          </p:cNvPicPr>
          <p:nvPr/>
        </p:nvPicPr>
        <p:blipFill>
          <a:blip r:embed="rId2"/>
          <a:stretch>
            <a:fillRect/>
          </a:stretch>
        </p:blipFill>
        <p:spPr>
          <a:xfrm>
            <a:off x="1436977" y="1690688"/>
            <a:ext cx="8134867" cy="3972289"/>
          </a:xfrm>
          <a:prstGeom prst="rect">
            <a:avLst/>
          </a:prstGeom>
        </p:spPr>
      </p:pic>
      <p:pic>
        <p:nvPicPr>
          <p:cNvPr id="1025" name="Picture 1" descr="page6image40112400">
            <a:extLst>
              <a:ext uri="{FF2B5EF4-FFF2-40B4-BE49-F238E27FC236}">
                <a16:creationId xmlns:a16="http://schemas.microsoft.com/office/drawing/2014/main" id="{7D17C59D-381F-F04E-9159-3A411154CE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930400" cy="10287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page6image40113024">
            <a:extLst>
              <a:ext uri="{FF2B5EF4-FFF2-40B4-BE49-F238E27FC236}">
                <a16:creationId xmlns:a16="http://schemas.microsoft.com/office/drawing/2014/main" id="{C1A23CD0-E2FD-F94B-8049-E632002AFC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546100" cy="10033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page6image40113232">
            <a:extLst>
              <a:ext uri="{FF2B5EF4-FFF2-40B4-BE49-F238E27FC236}">
                <a16:creationId xmlns:a16="http://schemas.microsoft.com/office/drawing/2014/main" id="{BB6C2460-B987-3740-A756-6FCF3B3F064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612900" cy="10668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age6image40110320">
            <a:extLst>
              <a:ext uri="{FF2B5EF4-FFF2-40B4-BE49-F238E27FC236}">
                <a16:creationId xmlns:a16="http://schemas.microsoft.com/office/drawing/2014/main" id="{9D96EBC5-2E36-7944-8115-A15AB60F263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673100" cy="10922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page6image40110112">
            <a:extLst>
              <a:ext uri="{FF2B5EF4-FFF2-40B4-BE49-F238E27FC236}">
                <a16:creationId xmlns:a16="http://schemas.microsoft.com/office/drawing/2014/main" id="{E33D1A86-8A33-5343-BED7-48C138715F1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01700" cy="1778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age6image40113440">
            <a:extLst>
              <a:ext uri="{FF2B5EF4-FFF2-40B4-BE49-F238E27FC236}">
                <a16:creationId xmlns:a16="http://schemas.microsoft.com/office/drawing/2014/main" id="{B5CF07DC-41C3-D647-B992-EFBA20B8745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825500" cy="1778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page6image40114064">
            <a:extLst>
              <a:ext uri="{FF2B5EF4-FFF2-40B4-BE49-F238E27FC236}">
                <a16:creationId xmlns:a16="http://schemas.microsoft.com/office/drawing/2014/main" id="{9EFD3238-DD94-4840-BAB4-88E548D6229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0"/>
            <a:ext cx="457200" cy="177800"/>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page6image57182064">
            <a:extLst>
              <a:ext uri="{FF2B5EF4-FFF2-40B4-BE49-F238E27FC236}">
                <a16:creationId xmlns:a16="http://schemas.microsoft.com/office/drawing/2014/main" id="{91DEA2B8-8FD4-794E-9390-897B63B99F5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0"/>
            <a:ext cx="444500" cy="5715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page6image57180608">
            <a:extLst>
              <a:ext uri="{FF2B5EF4-FFF2-40B4-BE49-F238E27FC236}">
                <a16:creationId xmlns:a16="http://schemas.microsoft.com/office/drawing/2014/main" id="{8C1D0DB5-060C-6241-A160-237001A12BAF}"/>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0"/>
            <a:ext cx="444500" cy="571500"/>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page6image40115104">
            <a:extLst>
              <a:ext uri="{FF2B5EF4-FFF2-40B4-BE49-F238E27FC236}">
                <a16:creationId xmlns:a16="http://schemas.microsoft.com/office/drawing/2014/main" id="{66623DD0-ED3D-8C48-9A3E-AA432D3101C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4318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page6image40115312">
            <a:extLst>
              <a:ext uri="{FF2B5EF4-FFF2-40B4-BE49-F238E27FC236}">
                <a16:creationId xmlns:a16="http://schemas.microsoft.com/office/drawing/2014/main" id="{F5ABAB19-E829-E84B-A384-08566D05130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431800" cy="571500"/>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page6image40115520">
            <a:extLst>
              <a:ext uri="{FF2B5EF4-FFF2-40B4-BE49-F238E27FC236}">
                <a16:creationId xmlns:a16="http://schemas.microsoft.com/office/drawing/2014/main" id="{53CFCA3B-71AA-734F-8B3B-179495E47F4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4445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page6image40115728">
            <a:extLst>
              <a:ext uri="{FF2B5EF4-FFF2-40B4-BE49-F238E27FC236}">
                <a16:creationId xmlns:a16="http://schemas.microsoft.com/office/drawing/2014/main" id="{4FB68D1B-62E1-E94E-9024-9E5ACF4B4691}"/>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444500" cy="571500"/>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descr="page6image40115936">
            <a:extLst>
              <a:ext uri="{FF2B5EF4-FFF2-40B4-BE49-F238E27FC236}">
                <a16:creationId xmlns:a16="http://schemas.microsoft.com/office/drawing/2014/main" id="{5604F599-AC42-6442-9AD6-A162A57B1015}"/>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19685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page6image40116144">
            <a:extLst>
              <a:ext uri="{FF2B5EF4-FFF2-40B4-BE49-F238E27FC236}">
                <a16:creationId xmlns:a16="http://schemas.microsoft.com/office/drawing/2014/main" id="{B83B9B0F-6645-664A-99C2-8A8B29C9A441}"/>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495300" cy="177800"/>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page6image40113024">
            <a:extLst>
              <a:ext uri="{FF2B5EF4-FFF2-40B4-BE49-F238E27FC236}">
                <a16:creationId xmlns:a16="http://schemas.microsoft.com/office/drawing/2014/main" id="{DEC4E305-8E44-8849-B14B-4C63BA7A2B3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546100" cy="1003300"/>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page6image40110320">
            <a:extLst>
              <a:ext uri="{FF2B5EF4-FFF2-40B4-BE49-F238E27FC236}">
                <a16:creationId xmlns:a16="http://schemas.microsoft.com/office/drawing/2014/main" id="{3AEF91CA-9A55-EF43-BA9C-EE1A9690C3D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673100" cy="1092200"/>
          </a:xfrm>
          <a:prstGeom prst="rect">
            <a:avLst/>
          </a:prstGeom>
          <a:noFill/>
          <a:extLst>
            <a:ext uri="{909E8E84-426E-40DD-AFC4-6F175D3DCCD1}">
              <a14:hiddenFill xmlns:a14="http://schemas.microsoft.com/office/drawing/2010/main">
                <a:solidFill>
                  <a:srgbClr val="FFFFFF"/>
                </a:solidFill>
              </a14:hiddenFill>
            </a:ext>
          </a:extLst>
        </p:spPr>
      </p:pic>
      <p:pic>
        <p:nvPicPr>
          <p:cNvPr id="1045" name="Picture 21" descr="page6image40110112">
            <a:extLst>
              <a:ext uri="{FF2B5EF4-FFF2-40B4-BE49-F238E27FC236}">
                <a16:creationId xmlns:a16="http://schemas.microsoft.com/office/drawing/2014/main" id="{BA108F9F-9DB2-6B45-9F03-ED02F0CADB2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01700" cy="177800"/>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page6image40113440">
            <a:extLst>
              <a:ext uri="{FF2B5EF4-FFF2-40B4-BE49-F238E27FC236}">
                <a16:creationId xmlns:a16="http://schemas.microsoft.com/office/drawing/2014/main" id="{4F548A65-BCCE-2943-AEEB-E906B69111C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825500" cy="177800"/>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page6image40114064">
            <a:extLst>
              <a:ext uri="{FF2B5EF4-FFF2-40B4-BE49-F238E27FC236}">
                <a16:creationId xmlns:a16="http://schemas.microsoft.com/office/drawing/2014/main" id="{0ADA2D1E-61EE-6248-B498-9CA0B84FB5F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0"/>
            <a:ext cx="457200" cy="177800"/>
          </a:xfrm>
          <a:prstGeom prst="rect">
            <a:avLst/>
          </a:prstGeom>
          <a:noFill/>
          <a:extLst>
            <a:ext uri="{909E8E84-426E-40DD-AFC4-6F175D3DCCD1}">
              <a14:hiddenFill xmlns:a14="http://schemas.microsoft.com/office/drawing/2010/main">
                <a:solidFill>
                  <a:srgbClr val="FFFFFF"/>
                </a:solidFill>
              </a14:hiddenFill>
            </a:ext>
          </a:extLst>
        </p:spPr>
      </p:pic>
      <p:pic>
        <p:nvPicPr>
          <p:cNvPr id="1049" name="Picture 25" descr="page6image57182064">
            <a:extLst>
              <a:ext uri="{FF2B5EF4-FFF2-40B4-BE49-F238E27FC236}">
                <a16:creationId xmlns:a16="http://schemas.microsoft.com/office/drawing/2014/main" id="{5FF414F6-D139-4044-A289-8D9A7781F8B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0"/>
            <a:ext cx="444500" cy="571500"/>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page6image57180608">
            <a:extLst>
              <a:ext uri="{FF2B5EF4-FFF2-40B4-BE49-F238E27FC236}">
                <a16:creationId xmlns:a16="http://schemas.microsoft.com/office/drawing/2014/main" id="{C1BAB7DF-FE45-8943-A84F-DF93169F9A7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0"/>
            <a:ext cx="444500" cy="571500"/>
          </a:xfrm>
          <a:prstGeom prst="rect">
            <a:avLst/>
          </a:prstGeom>
          <a:noFill/>
          <a:extLst>
            <a:ext uri="{909E8E84-426E-40DD-AFC4-6F175D3DCCD1}">
              <a14:hiddenFill xmlns:a14="http://schemas.microsoft.com/office/drawing/2010/main">
                <a:solidFill>
                  <a:srgbClr val="FFFFFF"/>
                </a:solidFill>
              </a14:hiddenFill>
            </a:ext>
          </a:extLst>
        </p:spPr>
      </p:pic>
      <p:pic>
        <p:nvPicPr>
          <p:cNvPr id="1051" name="Picture 27" descr="page6image40115104">
            <a:extLst>
              <a:ext uri="{FF2B5EF4-FFF2-40B4-BE49-F238E27FC236}">
                <a16:creationId xmlns:a16="http://schemas.microsoft.com/office/drawing/2014/main" id="{39056B51-386B-AD4D-8603-6E007FFC2E8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4318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descr="page6image40115312">
            <a:extLst>
              <a:ext uri="{FF2B5EF4-FFF2-40B4-BE49-F238E27FC236}">
                <a16:creationId xmlns:a16="http://schemas.microsoft.com/office/drawing/2014/main" id="{9AFE8BB6-ADD8-6A40-89A1-ED76DDD1060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431800" cy="571500"/>
          </a:xfrm>
          <a:prstGeom prst="rect">
            <a:avLst/>
          </a:prstGeom>
          <a:noFill/>
          <a:extLst>
            <a:ext uri="{909E8E84-426E-40DD-AFC4-6F175D3DCCD1}">
              <a14:hiddenFill xmlns:a14="http://schemas.microsoft.com/office/drawing/2010/main">
                <a:solidFill>
                  <a:srgbClr val="FFFFFF"/>
                </a:solidFill>
              </a14:hiddenFill>
            </a:ext>
          </a:extLst>
        </p:spPr>
      </p:pic>
      <p:pic>
        <p:nvPicPr>
          <p:cNvPr id="1053" name="Picture 29" descr="page6image40115520">
            <a:extLst>
              <a:ext uri="{FF2B5EF4-FFF2-40B4-BE49-F238E27FC236}">
                <a16:creationId xmlns:a16="http://schemas.microsoft.com/office/drawing/2014/main" id="{5710C9EF-F385-0943-9DA0-87243038D9C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4445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54" name="Picture 30" descr="page6image40115728">
            <a:extLst>
              <a:ext uri="{FF2B5EF4-FFF2-40B4-BE49-F238E27FC236}">
                <a16:creationId xmlns:a16="http://schemas.microsoft.com/office/drawing/2014/main" id="{649F531F-CC05-5848-B30C-76D04D276017}"/>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444500" cy="571500"/>
          </a:xfrm>
          <a:prstGeom prst="rect">
            <a:avLst/>
          </a:prstGeom>
          <a:noFill/>
          <a:extLst>
            <a:ext uri="{909E8E84-426E-40DD-AFC4-6F175D3DCCD1}">
              <a14:hiddenFill xmlns:a14="http://schemas.microsoft.com/office/drawing/2010/main">
                <a:solidFill>
                  <a:srgbClr val="FFFFFF"/>
                </a:solidFill>
              </a14:hiddenFill>
            </a:ext>
          </a:extLst>
        </p:spPr>
      </p:pic>
      <p:pic>
        <p:nvPicPr>
          <p:cNvPr id="1055" name="Picture 31" descr="page6image40115936">
            <a:extLst>
              <a:ext uri="{FF2B5EF4-FFF2-40B4-BE49-F238E27FC236}">
                <a16:creationId xmlns:a16="http://schemas.microsoft.com/office/drawing/2014/main" id="{6A1B09BA-9E24-BF48-9995-AE441080DF87}"/>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19685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1056" name="Picture 32" descr="page6image40116144">
            <a:extLst>
              <a:ext uri="{FF2B5EF4-FFF2-40B4-BE49-F238E27FC236}">
                <a16:creationId xmlns:a16="http://schemas.microsoft.com/office/drawing/2014/main" id="{DE4E3E0A-B75E-AC42-B7EB-BA8E0AEECEBA}"/>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495300" cy="17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5231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EE4EF7-B958-9741-8287-9E5CAC15C9C8}"/>
              </a:ext>
            </a:extLst>
          </p:cNvPr>
          <p:cNvSpPr>
            <a:spLocks noGrp="1"/>
          </p:cNvSpPr>
          <p:nvPr>
            <p:ph type="title"/>
          </p:nvPr>
        </p:nvSpPr>
        <p:spPr/>
        <p:txBody>
          <a:bodyPr/>
          <a:lstStyle/>
          <a:p>
            <a:r>
              <a:rPr lang="fr-FR" dirty="0"/>
              <a:t>Le protocole HTTP</a:t>
            </a:r>
          </a:p>
        </p:txBody>
      </p:sp>
      <p:sp>
        <p:nvSpPr>
          <p:cNvPr id="3" name="Espace réservé du contenu 2">
            <a:extLst>
              <a:ext uri="{FF2B5EF4-FFF2-40B4-BE49-F238E27FC236}">
                <a16:creationId xmlns:a16="http://schemas.microsoft.com/office/drawing/2014/main" id="{4154C1AE-FC2E-A148-A115-52BA361F0762}"/>
              </a:ext>
            </a:extLst>
          </p:cNvPr>
          <p:cNvSpPr>
            <a:spLocks noGrp="1"/>
          </p:cNvSpPr>
          <p:nvPr>
            <p:ph idx="1"/>
          </p:nvPr>
        </p:nvSpPr>
        <p:spPr/>
        <p:txBody>
          <a:bodyPr>
            <a:normAutofit lnSpcReduction="10000"/>
          </a:bodyPr>
          <a:lstStyle/>
          <a:p>
            <a:pPr marL="0" indent="0">
              <a:buNone/>
            </a:pPr>
            <a:r>
              <a:rPr lang="fr-FR" dirty="0" err="1"/>
              <a:t>Hypertext</a:t>
            </a:r>
            <a:r>
              <a:rPr lang="fr-FR" dirty="0"/>
              <a:t> Transfer Protocol :</a:t>
            </a:r>
          </a:p>
          <a:p>
            <a:r>
              <a:rPr lang="fr-FR" dirty="0"/>
              <a:t>Protocole de communication client-serveur</a:t>
            </a:r>
          </a:p>
          <a:p>
            <a:r>
              <a:rPr lang="fr-FR" dirty="0"/>
              <a:t>Over TCP port 80 ou 443 (HTTPS)</a:t>
            </a:r>
          </a:p>
          <a:p>
            <a:r>
              <a:rPr lang="fr-FR" dirty="0"/>
              <a:t>Pour la requête comme pour la réponse une entête (header) et un corps (body) optionnel.</a:t>
            </a:r>
          </a:p>
          <a:p>
            <a:r>
              <a:rPr lang="fr-FR" dirty="0"/>
              <a:t>Protocole sans état (</a:t>
            </a:r>
            <a:r>
              <a:rPr lang="fr-FR" dirty="0" err="1"/>
              <a:t>stateless</a:t>
            </a:r>
            <a:r>
              <a:rPr lang="fr-FR" dirty="0"/>
              <a:t> </a:t>
            </a:r>
            <a:r>
              <a:rPr lang="fr-FR" dirty="0" err="1"/>
              <a:t>protocol</a:t>
            </a:r>
            <a:r>
              <a:rPr lang="fr-FR" dirty="0"/>
              <a:t>) </a:t>
            </a:r>
          </a:p>
          <a:p>
            <a:r>
              <a:rPr lang="fr-FR" dirty="0"/>
              <a:t>Des méthodes GET, POST (PUT, DELETE, HEAD, OPTIONS, TRACE, …)</a:t>
            </a:r>
          </a:p>
          <a:p>
            <a:r>
              <a:rPr lang="fr-FR" dirty="0"/>
              <a:t>Un grand nombre de serveur : apache, </a:t>
            </a:r>
            <a:r>
              <a:rPr lang="fr-FR" dirty="0" err="1"/>
              <a:t>nginx</a:t>
            </a:r>
            <a:r>
              <a:rPr lang="fr-FR" dirty="0"/>
              <a:t>, </a:t>
            </a:r>
            <a:r>
              <a:rPr lang="fr-FR" dirty="0" err="1"/>
              <a:t>nodeJS</a:t>
            </a:r>
            <a:r>
              <a:rPr lang="fr-FR" dirty="0"/>
              <a:t>, …  </a:t>
            </a:r>
          </a:p>
          <a:p>
            <a:pPr marL="0" indent="0">
              <a:buNone/>
            </a:pPr>
            <a:r>
              <a:rPr lang="fr-FR" dirty="0"/>
              <a:t> </a:t>
            </a:r>
          </a:p>
          <a:p>
            <a:endParaRPr lang="fr-FR" dirty="0"/>
          </a:p>
          <a:p>
            <a:endParaRPr lang="fr-FR" dirty="0"/>
          </a:p>
        </p:txBody>
      </p:sp>
    </p:spTree>
    <p:extLst>
      <p:ext uri="{BB962C8B-B14F-4D97-AF65-F5344CB8AC3E}">
        <p14:creationId xmlns:p14="http://schemas.microsoft.com/office/powerpoint/2010/main" val="105217737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798</TotalTime>
  <Words>1079</Words>
  <Application>Microsoft Macintosh PowerPoint</Application>
  <PresentationFormat>Grand écran</PresentationFormat>
  <Paragraphs>183</Paragraphs>
  <Slides>19</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19</vt:i4>
      </vt:variant>
    </vt:vector>
  </HeadingPairs>
  <TitlesOfParts>
    <vt:vector size="23" baseType="lpstr">
      <vt:lpstr>Arial</vt:lpstr>
      <vt:lpstr>Calibri</vt:lpstr>
      <vt:lpstr>Calibri Light</vt:lpstr>
      <vt:lpstr>Thème Office</vt:lpstr>
      <vt:lpstr>R3.01</vt:lpstr>
      <vt:lpstr>Objectifs</vt:lpstr>
      <vt:lpstr>Choix Techniques</vt:lpstr>
      <vt:lpstr>Cours</vt:lpstr>
      <vt:lpstr>Evaluation</vt:lpstr>
      <vt:lpstr>Les références</vt:lpstr>
      <vt:lpstr>PHP Langage</vt:lpstr>
      <vt:lpstr>Client serveur</vt:lpstr>
      <vt:lpstr>Le protocole HTTP</vt:lpstr>
      <vt:lpstr>Le protocole HTTP : GET</vt:lpstr>
      <vt:lpstr>Le protocole HTTP : GET avec paramètres</vt:lpstr>
      <vt:lpstr>Le protocole HTTP : POST</vt:lpstr>
      <vt:lpstr>Le protocole HTTP : codes de réponse</vt:lpstr>
      <vt:lpstr>Le protocole HTTP : cookies</vt:lpstr>
      <vt:lpstr>Le protocole HTTP : cookies</vt:lpstr>
      <vt:lpstr>PHP / HTTP</vt:lpstr>
      <vt:lpstr>Exemple : login.php</vt:lpstr>
      <vt:lpstr>Exemple : authenticate.php</vt:lpstr>
      <vt:lpstr>Exemple : site.php</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R1.03</dc:title>
  <dc:creator>Jean-François Berdjugin</dc:creator>
  <cp:lastModifiedBy>Jean-François Berdjugin</cp:lastModifiedBy>
  <cp:revision>47</cp:revision>
  <dcterms:created xsi:type="dcterms:W3CDTF">2022-09-04T23:59:40Z</dcterms:created>
  <dcterms:modified xsi:type="dcterms:W3CDTF">2022-09-09T13:50:49Z</dcterms:modified>
</cp:coreProperties>
</file>